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2" r:id="rId3"/>
    <p:sldMasterId id="2147483686" r:id="rId4"/>
    <p:sldMasterId id="2147483692" r:id="rId5"/>
    <p:sldMasterId id="2147483698" r:id="rId6"/>
    <p:sldMasterId id="2147483679" r:id="rId7"/>
    <p:sldMasterId id="2147483704" r:id="rId8"/>
    <p:sldMasterId id="2147483707" r:id="rId9"/>
  </p:sldMasterIdLst>
  <p:notesMasterIdLst>
    <p:notesMasterId r:id="rId46"/>
  </p:notesMasterIdLst>
  <p:sldIdLst>
    <p:sldId id="262" r:id="rId10"/>
    <p:sldId id="256" r:id="rId11"/>
    <p:sldId id="257" r:id="rId12"/>
    <p:sldId id="273" r:id="rId13"/>
    <p:sldId id="258" r:id="rId14"/>
    <p:sldId id="263" r:id="rId15"/>
    <p:sldId id="264" r:id="rId16"/>
    <p:sldId id="305" r:id="rId17"/>
    <p:sldId id="276" r:id="rId18"/>
    <p:sldId id="259" r:id="rId19"/>
    <p:sldId id="274" r:id="rId20"/>
    <p:sldId id="277" r:id="rId21"/>
    <p:sldId id="302" r:id="rId22"/>
    <p:sldId id="280" r:id="rId23"/>
    <p:sldId id="281" r:id="rId24"/>
    <p:sldId id="282" r:id="rId25"/>
    <p:sldId id="303" r:id="rId26"/>
    <p:sldId id="304" r:id="rId27"/>
    <p:sldId id="286" r:id="rId28"/>
    <p:sldId id="287" r:id="rId29"/>
    <p:sldId id="288" r:id="rId30"/>
    <p:sldId id="268" r:id="rId31"/>
    <p:sldId id="291" r:id="rId32"/>
    <p:sldId id="270" r:id="rId33"/>
    <p:sldId id="289" r:id="rId34"/>
    <p:sldId id="290" r:id="rId35"/>
    <p:sldId id="269" r:id="rId36"/>
    <p:sldId id="293" r:id="rId37"/>
    <p:sldId id="298" r:id="rId38"/>
    <p:sldId id="292" r:id="rId39"/>
    <p:sldId id="294" r:id="rId40"/>
    <p:sldId id="295" r:id="rId41"/>
    <p:sldId id="296" r:id="rId42"/>
    <p:sldId id="301" r:id="rId43"/>
    <p:sldId id="300"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siliki Meletaki" initials="VM" lastIdx="6" clrIdx="0"/>
  <p:cmAuthor id="1" name="Dom" initials="D" lastIdx="3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84"/>
    <a:srgbClr val="E7690B"/>
    <a:srgbClr val="73B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4" autoAdjust="0"/>
    <p:restoredTop sz="90747" autoAdjust="0"/>
  </p:normalViewPr>
  <p:slideViewPr>
    <p:cSldViewPr>
      <p:cViewPr varScale="1">
        <p:scale>
          <a:sx n="72" d="100"/>
          <a:sy n="72" d="100"/>
        </p:scale>
        <p:origin x="-1640"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microsoft.com/office/2011/relationships/chartStyle" Target="style10.xml"/><Relationship Id="rId3" Type="http://schemas.microsoft.com/office/2011/relationships/chartColorStyle" Target="colors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 Id="rId2" Type="http://schemas.microsoft.com/office/2011/relationships/chartStyle" Target="style11.xml"/><Relationship Id="rId3" Type="http://schemas.microsoft.com/office/2011/relationships/chartColorStyle" Target="colors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 Id="rId2" Type="http://schemas.microsoft.com/office/2011/relationships/chartStyle" Target="style12.xml"/><Relationship Id="rId3" Type="http://schemas.microsoft.com/office/2011/relationships/chartColorStyle" Target="colors1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 Id="rId2" Type="http://schemas.microsoft.com/office/2011/relationships/chartStyle" Target="style13.xml"/><Relationship Id="rId3" Type="http://schemas.microsoft.com/office/2011/relationships/chartColorStyle" Target="colors1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 Id="rId2" Type="http://schemas.microsoft.com/office/2011/relationships/chartStyle" Target="style14.xml"/><Relationship Id="rId3" Type="http://schemas.microsoft.com/office/2011/relationships/chartColorStyle" Target="colors14.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 Id="rId2" Type="http://schemas.microsoft.com/office/2011/relationships/chartStyle" Target="style15.xml"/><Relationship Id="rId3" Type="http://schemas.microsoft.com/office/2011/relationships/chartColorStyle" Target="colors15.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 Id="rId2" Type="http://schemas.microsoft.com/office/2011/relationships/chartStyle" Target="style16.xml"/><Relationship Id="rId3" Type="http://schemas.microsoft.com/office/2011/relationships/chartColorStyle" Target="colors1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microsoft.com/office/2011/relationships/chartStyle" Target="style6.xml"/><Relationship Id="rId3" Type="http://schemas.microsoft.com/office/2011/relationships/chartColorStyle" Target="colors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microsoft.com/office/2011/relationships/chartStyle" Target="style7.xml"/><Relationship Id="rId3" Type="http://schemas.microsoft.com/office/2011/relationships/chartColorStyle" Target="colors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microsoft.com/office/2011/relationships/chartStyle" Target="style8.xml"/><Relationship Id="rId3" Type="http://schemas.microsoft.com/office/2011/relationships/chartColorStyle" Target="colors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microsoft.com/office/2011/relationships/chartStyle" Target="style9.xml"/><Relationship Id="rId3" Type="http://schemas.microsoft.com/office/2011/relationships/chartColorStyle" Target="colors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Accessible Websites </a:t>
            </a:r>
            <a:endParaRPr lang="en-US" dirty="0" smtClean="0"/>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smtClean="0"/>
              <a:t>168 </a:t>
            </a:r>
            <a:r>
              <a:rPr lang="en-US" sz="1800" b="0" dirty="0"/>
              <a:t>answers)</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Accessible Websites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rgbClr val="DE008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Sheet1!$A$2:$A$3</c:f>
              <c:strCache>
                <c:ptCount val="2"/>
                <c:pt idx="0">
                  <c:v>Accessible</c:v>
                </c:pt>
                <c:pt idx="1">
                  <c:v>Not accessible</c:v>
                </c:pt>
              </c:strCache>
            </c:strRef>
          </c:cat>
          <c:val>
            <c:numRef>
              <c:f>Sheet1!$B$2:$B$3</c:f>
              <c:numCache>
                <c:formatCode>General</c:formatCode>
                <c:ptCount val="2"/>
                <c:pt idx="0">
                  <c:v>114.0</c:v>
                </c:pt>
                <c:pt idx="1">
                  <c:v>58.0</c:v>
                </c:pt>
              </c:numCache>
            </c:numRef>
          </c:val>
        </c:ser>
        <c:dLbls>
          <c:dLblPos val="ctr"/>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Does the University have a Medical Unit? </a:t>
            </a:r>
            <a:endParaRPr lang="en-US" dirty="0" smtClean="0"/>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smtClean="0"/>
              <a:t>166 </a:t>
            </a:r>
            <a:r>
              <a:rPr lang="en-US" sz="1800" b="0" dirty="0"/>
              <a:t>answers)</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Medical Unit</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rgbClr val="DE008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Sheet1!$A$2:$A$3</c:f>
              <c:strCache>
                <c:ptCount val="2"/>
                <c:pt idx="0">
                  <c:v>Provided</c:v>
                </c:pt>
                <c:pt idx="1">
                  <c:v>Not provided</c:v>
                </c:pt>
              </c:strCache>
            </c:strRef>
          </c:cat>
          <c:val>
            <c:numRef>
              <c:f>Sheet1!$B$2:$B$3</c:f>
              <c:numCache>
                <c:formatCode>General</c:formatCode>
                <c:ptCount val="2"/>
                <c:pt idx="0">
                  <c:v>87.0</c:v>
                </c:pt>
                <c:pt idx="1">
                  <c:v>85.0</c:v>
                </c:pt>
              </c:numCache>
            </c:numRef>
          </c:val>
        </c:ser>
        <c:dLbls>
          <c:dLblPos val="ctr"/>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Accessible Residence Halls </a:t>
            </a:r>
            <a:endParaRPr lang="en-US" dirty="0" smtClean="0"/>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smtClean="0"/>
              <a:t>169 </a:t>
            </a:r>
            <a:r>
              <a:rPr lang="en-US" sz="1800" b="0" dirty="0"/>
              <a:t>answers)</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Accessible Residence Halls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rgbClr val="DE008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Sheet1!$A$2:$A$3</c:f>
              <c:strCache>
                <c:ptCount val="2"/>
                <c:pt idx="0">
                  <c:v>Accessible</c:v>
                </c:pt>
                <c:pt idx="1">
                  <c:v>Inaccessible</c:v>
                </c:pt>
              </c:strCache>
            </c:strRef>
          </c:cat>
          <c:val>
            <c:numRef>
              <c:f>Sheet1!$B$2:$B$3</c:f>
              <c:numCache>
                <c:formatCode>General</c:formatCode>
                <c:ptCount val="2"/>
                <c:pt idx="0">
                  <c:v>120.0</c:v>
                </c:pt>
                <c:pt idx="1">
                  <c:v>52.0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Is the building accessible for wheelchair users? </a:t>
            </a:r>
            <a:r>
              <a:rPr lang="en-US" sz="1800" b="0" dirty="0"/>
              <a:t>(</a:t>
            </a:r>
            <a:r>
              <a:rPr lang="en-US" sz="1800" b="0" dirty="0" smtClean="0"/>
              <a:t>549 </a:t>
            </a:r>
            <a:r>
              <a:rPr lang="en-US" sz="1800" b="0" dirty="0"/>
              <a:t>answers)</a:t>
            </a:r>
          </a:p>
        </c:rich>
      </c:tx>
      <c:layout/>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Spacious elevators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0.0151860288534548"/>
                  <c:y val="-0.0051134552925973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Sheet1!$B$2</c:f>
              <c:numCache>
                <c:formatCode>0%</c:formatCode>
                <c:ptCount val="1"/>
                <c:pt idx="0">
                  <c:v>0.61660777385159</c:v>
                </c:pt>
              </c:numCache>
            </c:numRef>
          </c:val>
        </c:ser>
        <c:ser>
          <c:idx val="1"/>
          <c:order val="1"/>
          <c:tx>
            <c:strRef>
              <c:f>Sheet1!$C$1</c:f>
              <c:strCache>
                <c:ptCount val="1"/>
                <c:pt idx="0">
                  <c:v>Accessible bathrooms</c:v>
                </c:pt>
              </c:strCache>
            </c:strRef>
          </c:tx>
          <c:spPr>
            <a:solidFill>
              <a:srgbClr val="DE0084">
                <a:alpha val="85000"/>
              </a:srgb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Sheet1!$C$2</c:f>
              <c:numCache>
                <c:formatCode>0%</c:formatCode>
                <c:ptCount val="1"/>
                <c:pt idx="0">
                  <c:v>0.628975265017668</c:v>
                </c:pt>
              </c:numCache>
            </c:numRef>
          </c:val>
        </c:ser>
        <c:ser>
          <c:idx val="2"/>
          <c:order val="2"/>
          <c:tx>
            <c:strRef>
              <c:f>Sheet1!$D$1</c:f>
              <c:strCache>
                <c:ptCount val="1"/>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Sheet1!$D$2</c:f>
              <c:numCache>
                <c:formatCode>0%</c:formatCode>
                <c:ptCount val="1"/>
              </c:numCache>
            </c:numRef>
          </c:val>
        </c:ser>
        <c:dLbls>
          <c:showLegendKey val="0"/>
          <c:showVal val="1"/>
          <c:showCatName val="0"/>
          <c:showSerName val="0"/>
          <c:showPercent val="0"/>
          <c:showBubbleSize val="0"/>
        </c:dLbls>
        <c:gapWidth val="65"/>
        <c:shape val="box"/>
        <c:axId val="2135489256"/>
        <c:axId val="2135492968"/>
        <c:axId val="0"/>
      </c:bar3DChart>
      <c:catAx>
        <c:axId val="2135489256"/>
        <c:scaling>
          <c:orientation val="minMax"/>
        </c:scaling>
        <c:delete val="0"/>
        <c:axPos val="l"/>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135492968"/>
        <c:crosses val="autoZero"/>
        <c:auto val="1"/>
        <c:lblAlgn val="ctr"/>
        <c:lblOffset val="100"/>
        <c:noMultiLvlLbl val="0"/>
      </c:catAx>
      <c:valAx>
        <c:axId val="2135492968"/>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135489256"/>
        <c:crosses val="autoZero"/>
        <c:crossBetween val="between"/>
      </c:valAx>
      <c:spPr>
        <a:noFill/>
        <a:ln>
          <a:noFill/>
        </a:ln>
        <a:effectLst/>
      </c:spPr>
    </c:plotArea>
    <c:legend>
      <c:legendPos val="b"/>
      <c:legendEntry>
        <c:idx val="0"/>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Is the building accessible for students with visual impairment? </a:t>
            </a:r>
            <a:endParaRPr lang="en-US" dirty="0" smtClean="0"/>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smtClean="0"/>
              <a:t>549 </a:t>
            </a:r>
            <a:r>
              <a:rPr lang="en-US" sz="1800" b="0" dirty="0"/>
              <a:t>answers)</a:t>
            </a:r>
          </a:p>
        </c:rich>
      </c:tx>
      <c:layout/>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298405466970387"/>
          <c:y val="0.233403666830606"/>
          <c:w val="0.935265785398693"/>
          <c:h val="0.497366469865744"/>
        </c:manualLayout>
      </c:layout>
      <c:bar3DChart>
        <c:barDir val="bar"/>
        <c:grouping val="clustered"/>
        <c:varyColors val="0"/>
        <c:ser>
          <c:idx val="0"/>
          <c:order val="0"/>
          <c:tx>
            <c:strRef>
              <c:f>Sheet1!$B$1</c:f>
              <c:strCache>
                <c:ptCount val="1"/>
                <c:pt idx="0">
                  <c:v>Elevators with buttons in high relief or Braille</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Sheet1!$B$2</c:f>
              <c:numCache>
                <c:formatCode>0%</c:formatCode>
                <c:ptCount val="1"/>
                <c:pt idx="0">
                  <c:v>0.464664310954064</c:v>
                </c:pt>
              </c:numCache>
            </c:numRef>
          </c:val>
        </c:ser>
        <c:ser>
          <c:idx val="1"/>
          <c:order val="1"/>
          <c:tx>
            <c:strRef>
              <c:f>Sheet1!$C$1</c:f>
              <c:strCache>
                <c:ptCount val="1"/>
                <c:pt idx="0">
                  <c:v>Elevators with voice announcement on the floor levels</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Sheet1!$C$2</c:f>
              <c:numCache>
                <c:formatCode>0%</c:formatCode>
                <c:ptCount val="1"/>
                <c:pt idx="0">
                  <c:v>0.210247349823322</c:v>
                </c:pt>
              </c:numCache>
            </c:numRef>
          </c:val>
        </c:ser>
        <c:ser>
          <c:idx val="2"/>
          <c:order val="2"/>
          <c:tx>
            <c:strRef>
              <c:f>Sheet1!$D$1</c:f>
              <c:strCache>
                <c:ptCount val="1"/>
                <c:pt idx="0">
                  <c:v>Facilities for assistance animal</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Sheet1!$D$2</c:f>
              <c:numCache>
                <c:formatCode>0%</c:formatCode>
                <c:ptCount val="1"/>
                <c:pt idx="0">
                  <c:v>0.224381625441696</c:v>
                </c:pt>
              </c:numCache>
            </c:numRef>
          </c:val>
        </c:ser>
        <c:dLbls>
          <c:showLegendKey val="0"/>
          <c:showVal val="1"/>
          <c:showCatName val="0"/>
          <c:showSerName val="0"/>
          <c:showPercent val="0"/>
          <c:showBubbleSize val="0"/>
        </c:dLbls>
        <c:gapWidth val="65"/>
        <c:shape val="box"/>
        <c:axId val="2135543000"/>
        <c:axId val="2135546792"/>
        <c:axId val="0"/>
      </c:bar3DChart>
      <c:catAx>
        <c:axId val="2135543000"/>
        <c:scaling>
          <c:orientation val="minMax"/>
        </c:scaling>
        <c:delete val="0"/>
        <c:axPos val="l"/>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135546792"/>
        <c:crosses val="autoZero"/>
        <c:auto val="1"/>
        <c:lblAlgn val="ctr"/>
        <c:lblOffset val="100"/>
        <c:noMultiLvlLbl val="0"/>
      </c:catAx>
      <c:valAx>
        <c:axId val="213554679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13554300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Is the building accessible by means of transport? </a:t>
            </a:r>
            <a:r>
              <a:rPr lang="en-US" sz="1800" b="0" dirty="0"/>
              <a:t>(</a:t>
            </a:r>
            <a:r>
              <a:rPr lang="en-US" sz="1800" b="0" dirty="0" smtClean="0"/>
              <a:t>549 </a:t>
            </a:r>
            <a:r>
              <a:rPr lang="en-US" sz="1800" b="0" dirty="0"/>
              <a:t>answers)</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Is the building accessible by the means of transport?</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Sheet1!$A$2:$A$3</c:f>
              <c:strCache>
                <c:ptCount val="2"/>
                <c:pt idx="0">
                  <c:v>Accessible</c:v>
                </c:pt>
                <c:pt idx="1">
                  <c:v>Not accessible</c:v>
                </c:pt>
              </c:strCache>
            </c:strRef>
          </c:cat>
          <c:val>
            <c:numRef>
              <c:f>Sheet1!$B$2:$B$3</c:f>
              <c:numCache>
                <c:formatCode>General</c:formatCode>
                <c:ptCount val="2"/>
                <c:pt idx="0">
                  <c:v>480.0</c:v>
                </c:pt>
                <c:pt idx="1">
                  <c:v>86.0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Are there accessible parking places? </a:t>
            </a:r>
            <a:endParaRPr lang="en-US" dirty="0" smtClean="0"/>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smtClean="0"/>
              <a:t>549 </a:t>
            </a:r>
            <a:r>
              <a:rPr lang="en-US" sz="1800" b="0" dirty="0"/>
              <a:t>answers)</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Accessible Parking places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Sheet1!$A$2:$A$3</c:f>
              <c:strCache>
                <c:ptCount val="2"/>
                <c:pt idx="0">
                  <c:v>Provided</c:v>
                </c:pt>
                <c:pt idx="1">
                  <c:v>Not provided</c:v>
                </c:pt>
              </c:strCache>
            </c:strRef>
          </c:cat>
          <c:val>
            <c:numRef>
              <c:f>Sheet1!$B$2:$B$3</c:f>
              <c:numCache>
                <c:formatCode>General</c:formatCode>
                <c:ptCount val="2"/>
                <c:pt idx="0">
                  <c:v>396.0</c:v>
                </c:pt>
                <c:pt idx="1">
                  <c:v>170.0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Material available in classrooms </a:t>
            </a:r>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smtClean="0"/>
              <a:t>549 </a:t>
            </a:r>
            <a:r>
              <a:rPr lang="en-US" sz="1800" b="0" dirty="0"/>
              <a:t>answers)</a:t>
            </a:r>
          </a:p>
        </c:rich>
      </c:tx>
      <c:layout/>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298405466970387"/>
          <c:y val="0.16873134167605"/>
          <c:w val="0.935265785398693"/>
          <c:h val="0.6079902369241"/>
        </c:manualLayout>
      </c:layout>
      <c:bar3DChart>
        <c:barDir val="bar"/>
        <c:grouping val="clustered"/>
        <c:varyColors val="0"/>
        <c:ser>
          <c:idx val="0"/>
          <c:order val="0"/>
          <c:tx>
            <c:strRef>
              <c:f>Sheet1!$B$1</c:f>
              <c:strCache>
                <c:ptCount val="1"/>
                <c:pt idx="0">
                  <c:v>Help Desk</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Sheet1!$B$2</c:f>
              <c:numCache>
                <c:formatCode>0%</c:formatCode>
                <c:ptCount val="1"/>
                <c:pt idx="0">
                  <c:v>0.34452296819788</c:v>
                </c:pt>
              </c:numCache>
            </c:numRef>
          </c:val>
        </c:ser>
        <c:ser>
          <c:idx val="1"/>
          <c:order val="1"/>
          <c:tx>
            <c:strRef>
              <c:f>Sheet1!$C$1</c:f>
              <c:strCache>
                <c:ptCount val="1"/>
                <c:pt idx="0">
                  <c:v>Microphones</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Sheet1!$C$2</c:f>
              <c:numCache>
                <c:formatCode>0%</c:formatCode>
                <c:ptCount val="1"/>
                <c:pt idx="0">
                  <c:v>0.450530035335689</c:v>
                </c:pt>
              </c:numCache>
            </c:numRef>
          </c:val>
        </c:ser>
        <c:ser>
          <c:idx val="2"/>
          <c:order val="2"/>
          <c:tx>
            <c:strRef>
              <c:f>Sheet1!$D$1</c:f>
              <c:strCache>
                <c:ptCount val="1"/>
                <c:pt idx="0">
                  <c:v>Video Conference</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Sheet1!$D$2</c:f>
              <c:numCache>
                <c:formatCode>0%</c:formatCode>
                <c:ptCount val="1"/>
                <c:pt idx="0">
                  <c:v>0.537102473498233</c:v>
                </c:pt>
              </c:numCache>
            </c:numRef>
          </c:val>
        </c:ser>
        <c:dLbls>
          <c:showLegendKey val="0"/>
          <c:showVal val="1"/>
          <c:showCatName val="0"/>
          <c:showSerName val="0"/>
          <c:showPercent val="0"/>
          <c:showBubbleSize val="0"/>
        </c:dLbls>
        <c:gapWidth val="65"/>
        <c:shape val="box"/>
        <c:axId val="2135623800"/>
        <c:axId val="2135627512"/>
        <c:axId val="0"/>
      </c:bar3DChart>
      <c:catAx>
        <c:axId val="2135623800"/>
        <c:scaling>
          <c:orientation val="minMax"/>
        </c:scaling>
        <c:delete val="0"/>
        <c:axPos val="l"/>
        <c:numFmt formatCode="0%"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135627512"/>
        <c:crosses val="autoZero"/>
        <c:auto val="1"/>
        <c:lblAlgn val="ctr"/>
        <c:lblOffset val="100"/>
        <c:noMultiLvlLbl val="0"/>
      </c:catAx>
      <c:valAx>
        <c:axId val="213562751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13562380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Website’s level of Accessibility </a:t>
            </a:r>
            <a:endParaRPr lang="en-US" dirty="0" smtClean="0"/>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a:t>86 answers)</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Level of Accessibility</c:v>
                </c:pt>
              </c:strCache>
            </c:strRef>
          </c:tx>
          <c:explosion val="25"/>
          <c:dPt>
            <c:idx val="0"/>
            <c:bubble3D val="0"/>
            <c:spPr>
              <a:solidFill>
                <a:srgbClr val="E7690B"/>
              </a:solidFill>
              <a:ln>
                <a:noFill/>
              </a:ln>
              <a:effectLst>
                <a:outerShdw blurRad="254000" sx="102000" sy="102000" algn="ctr" rotWithShape="0">
                  <a:prstClr val="black">
                    <a:alpha val="20000"/>
                  </a:prstClr>
                </a:outerShdw>
              </a:effectLst>
              <a:sp3d/>
            </c:spPr>
          </c:dPt>
          <c:dPt>
            <c:idx val="1"/>
            <c:bubble3D val="0"/>
            <c:spPr>
              <a:solidFill>
                <a:srgbClr val="00B0F0"/>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Sheet1!$A$2:$A$4</c:f>
              <c:strCache>
                <c:ptCount val="3"/>
                <c:pt idx="0">
                  <c:v>AAA</c:v>
                </c:pt>
                <c:pt idx="1">
                  <c:v>AA</c:v>
                </c:pt>
                <c:pt idx="2">
                  <c:v>A</c:v>
                </c:pt>
              </c:strCache>
            </c:strRef>
          </c:cat>
          <c:val>
            <c:numRef>
              <c:f>Sheet1!$B$2:$B$4</c:f>
              <c:numCache>
                <c:formatCode>General</c:formatCode>
                <c:ptCount val="3"/>
                <c:pt idx="0">
                  <c:v>23.0</c:v>
                </c:pt>
                <c:pt idx="1">
                  <c:v>46.0</c:v>
                </c:pt>
                <c:pt idx="2">
                  <c:v>18.0</c:v>
                </c:pt>
              </c:numCache>
            </c:numRef>
          </c:val>
        </c:ser>
        <c:dLbls>
          <c:dLblPos val="ctr"/>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dirty="0" smtClean="0"/>
              <a:t>Type </a:t>
            </a:r>
            <a:r>
              <a:rPr lang="en-US" sz="2000" dirty="0"/>
              <a:t>of online </a:t>
            </a:r>
            <a:r>
              <a:rPr lang="en-US" sz="2000" dirty="0" smtClean="0"/>
              <a:t>services </a:t>
            </a:r>
          </a:p>
          <a:p>
            <a:pPr>
              <a:defRPr sz="2000" b="1" i="0" u="none" strike="noStrike" kern="1200" baseline="0">
                <a:solidFill>
                  <a:schemeClr val="dk1">
                    <a:lumMod val="75000"/>
                    <a:lumOff val="25000"/>
                  </a:schemeClr>
                </a:solidFill>
                <a:latin typeface="+mn-lt"/>
                <a:ea typeface="+mn-ea"/>
                <a:cs typeface="+mn-cs"/>
              </a:defRPr>
            </a:pPr>
            <a:r>
              <a:rPr lang="en-US" sz="1600" b="0" dirty="0" smtClean="0"/>
              <a:t>(</a:t>
            </a:r>
            <a:r>
              <a:rPr lang="en-US" sz="1600" b="0" dirty="0"/>
              <a:t>140 answers)</a:t>
            </a:r>
          </a:p>
        </c:rich>
      </c:tx>
      <c:layout/>
      <c:overlay val="1"/>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8962507249236"/>
          <c:y val="0.0989071096556329"/>
          <c:w val="0.846998009075745"/>
          <c:h val="0.640516845513456"/>
        </c:manualLayout>
      </c:layout>
      <c:bar3DChart>
        <c:barDir val="col"/>
        <c:grouping val="clustered"/>
        <c:varyColors val="0"/>
        <c:ser>
          <c:idx val="0"/>
          <c:order val="0"/>
          <c:tx>
            <c:strRef>
              <c:f>Sheet1!$B$1</c:f>
              <c:strCache>
                <c:ptCount val="1"/>
                <c:pt idx="0">
                  <c:v>Registration to courses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0%</c:formatCode>
                <c:ptCount val="1"/>
                <c:pt idx="0">
                  <c:v>0.81</c:v>
                </c:pt>
              </c:numCache>
            </c:numRef>
          </c:val>
        </c:ser>
        <c:ser>
          <c:idx val="1"/>
          <c:order val="1"/>
          <c:tx>
            <c:strRef>
              <c:f>Sheet1!$C$1</c:f>
              <c:strCache>
                <c:ptCount val="1"/>
                <c:pt idx="0">
                  <c:v>Enrolment</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0.0136674259681094"/>
                  <c:y val="-0.012783638231493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0.75</c:v>
                </c:pt>
              </c:numCache>
            </c:numRef>
          </c:val>
        </c:ser>
        <c:ser>
          <c:idx val="2"/>
          <c:order val="2"/>
          <c:tx>
            <c:strRef>
              <c:f>Sheet1!$D$1</c:f>
              <c:strCache>
                <c:ptCount val="1"/>
                <c:pt idx="0">
                  <c:v>Request for administrative documents</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layout>
                <c:manualLayout>
                  <c:x val="0.0273348519362187"/>
                  <c:y val="-0.025567276462986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0.721428571428572</c:v>
                </c:pt>
              </c:numCache>
            </c:numRef>
          </c:val>
        </c:ser>
        <c:ser>
          <c:idx val="3"/>
          <c:order val="3"/>
          <c:tx>
            <c:strRef>
              <c:f>Sheet1!$E$1</c:f>
              <c:strCache>
                <c:ptCount val="1"/>
                <c:pt idx="0">
                  <c:v>Scanned Course Notes</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dLbl>
              <c:idx val="0"/>
              <c:layout>
                <c:manualLayout>
                  <c:x val="0.0227790432801822"/>
                  <c:y val="-0.020453821170389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0%</c:formatCode>
                <c:ptCount val="1"/>
                <c:pt idx="0">
                  <c:v>0.507142857142857</c:v>
                </c:pt>
              </c:numCache>
            </c:numRef>
          </c:val>
        </c:ser>
        <c:ser>
          <c:idx val="4"/>
          <c:order val="4"/>
          <c:tx>
            <c:strRef>
              <c:f>Sheet1!$F$1</c:f>
              <c:strCache>
                <c:ptCount val="1"/>
                <c:pt idx="0">
                  <c:v>Online Courses</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Sheet1!$F$2</c:f>
              <c:numCache>
                <c:formatCode>0%</c:formatCode>
                <c:ptCount val="1"/>
                <c:pt idx="0">
                  <c:v>0.364285714285714</c:v>
                </c:pt>
              </c:numCache>
            </c:numRef>
          </c:val>
        </c:ser>
        <c:ser>
          <c:idx val="5"/>
          <c:order val="5"/>
          <c:tx>
            <c:strRef>
              <c:f>Sheet1!$G$1</c:f>
              <c:strCache>
                <c:ptCount val="1"/>
                <c:pt idx="0">
                  <c:v>Course notes in text/audio format</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Sheet1!$G$2</c:f>
              <c:numCache>
                <c:formatCode>0%</c:formatCode>
                <c:ptCount val="1"/>
                <c:pt idx="0">
                  <c:v>0.342857142857143</c:v>
                </c:pt>
              </c:numCache>
            </c:numRef>
          </c:val>
        </c:ser>
        <c:ser>
          <c:idx val="6"/>
          <c:order val="6"/>
          <c:tx>
            <c:strRef>
              <c:f>Sheet1!$H$1</c:f>
              <c:strCache>
                <c:ptCount val="1"/>
                <c:pt idx="0">
                  <c:v>Other</c:v>
                </c:pt>
              </c:strCache>
            </c:strRef>
          </c:tx>
          <c:spPr>
            <a:solidFill>
              <a:schemeClr val="accent1">
                <a:lumMod val="60000"/>
                <a:alpha val="85000"/>
              </a:schemeClr>
            </a:solidFill>
            <a:ln w="9525" cap="flat" cmpd="sng" algn="ctr">
              <a:solidFill>
                <a:schemeClr val="accent1">
                  <a:lumMod val="60000"/>
                  <a:lumMod val="75000"/>
                </a:schemeClr>
              </a:solidFill>
              <a:round/>
            </a:ln>
            <a:effectLst/>
            <a:sp3d contourW="9525">
              <a:contourClr>
                <a:schemeClr val="accent1">
                  <a:lumMod val="60000"/>
                  <a:lumMod val="75000"/>
                </a:schemeClr>
              </a:contourClr>
            </a:sp3d>
          </c:spPr>
          <c:invertIfNegative val="0"/>
          <c:dLbls>
            <c:dLbl>
              <c:idx val="0"/>
              <c:layout>
                <c:manualLayout>
                  <c:x val="-0.00455580865603656"/>
                  <c:y val="-0.023010548816688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Sheet1!$H$2</c:f>
              <c:numCache>
                <c:formatCode>0%</c:formatCode>
                <c:ptCount val="1"/>
                <c:pt idx="0">
                  <c:v>0.0857142857142857</c:v>
                </c:pt>
              </c:numCache>
            </c:numRef>
          </c:val>
        </c:ser>
        <c:dLbls>
          <c:showLegendKey val="0"/>
          <c:showVal val="1"/>
          <c:showCatName val="0"/>
          <c:showSerName val="0"/>
          <c:showPercent val="0"/>
          <c:showBubbleSize val="0"/>
        </c:dLbls>
        <c:gapWidth val="65"/>
        <c:shape val="box"/>
        <c:axId val="2133347800"/>
        <c:axId val="2132249976"/>
        <c:axId val="0"/>
      </c:bar3DChart>
      <c:catAx>
        <c:axId val="2133347800"/>
        <c:scaling>
          <c:orientation val="minMax"/>
        </c:scaling>
        <c:delete val="1"/>
        <c:axPos val="b"/>
        <c:numFmt formatCode="General" sourceLinked="0"/>
        <c:majorTickMark val="none"/>
        <c:minorTickMark val="none"/>
        <c:tickLblPos val="nextTo"/>
        <c:crossAx val="2132249976"/>
        <c:crosses val="autoZero"/>
        <c:auto val="1"/>
        <c:lblAlgn val="ctr"/>
        <c:lblOffset val="100"/>
        <c:noMultiLvlLbl val="0"/>
      </c:catAx>
      <c:valAx>
        <c:axId val="2132249976"/>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13334780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Is there a Disability Unit in your University</a:t>
            </a:r>
            <a:r>
              <a:rPr lang="en-US" dirty="0" smtClean="0"/>
              <a:t>?</a:t>
            </a:r>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smtClean="0"/>
              <a:t>169 </a:t>
            </a:r>
            <a:r>
              <a:rPr lang="en-US" sz="1800" b="0" dirty="0"/>
              <a:t>answers)</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Disability Unit</c:v>
                </c:pt>
              </c:strCache>
            </c:strRef>
          </c:tx>
          <c:dPt>
            <c:idx val="0"/>
            <c:bubble3D val="0"/>
            <c:spPr>
              <a:solidFill>
                <a:srgbClr val="00B0F0"/>
              </a:solidFill>
              <a:ln>
                <a:noFill/>
              </a:ln>
              <a:effectLst>
                <a:outerShdw blurRad="254000" sx="102000" sy="102000" algn="ctr" rotWithShape="0">
                  <a:prstClr val="black">
                    <a:alpha val="20000"/>
                  </a:prstClr>
                </a:outerShdw>
              </a:effectLst>
              <a:sp3d/>
            </c:spPr>
          </c:dPt>
          <c:dPt>
            <c:idx val="1"/>
            <c:bubble3D val="0"/>
            <c:spPr>
              <a:solidFill>
                <a:srgbClr val="DE008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General</c:formatCode>
                <c:ptCount val="2"/>
                <c:pt idx="0">
                  <c:v>116.0</c:v>
                </c:pt>
                <c:pt idx="1">
                  <c:v>58.0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Does the Disability Unit have a website? </a:t>
            </a:r>
            <a:endParaRPr lang="en-US" dirty="0" smtClean="0"/>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a:t>110 answers)</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Does the Disability Unit have a website?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rgbClr val="DE008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General</c:formatCode>
                <c:ptCount val="2"/>
                <c:pt idx="0">
                  <c:v>110.0</c:v>
                </c:pt>
                <c:pt idx="1">
                  <c:v>6.0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How can someone apply for the services provided by the Disability Unit? </a:t>
            </a:r>
            <a:endParaRPr lang="en-US" dirty="0" smtClean="0"/>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a:t>116 answers)</a:t>
            </a:r>
          </a:p>
        </c:rich>
      </c:tx>
      <c:layout/>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Other</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0.0212604403948367"/>
                  <c:y val="-0.0076701829388961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0.00%</c:formatCode>
                <c:ptCount val="1"/>
                <c:pt idx="0">
                  <c:v>0.146551724137931</c:v>
                </c:pt>
              </c:numCache>
            </c:numRef>
          </c:val>
        </c:ser>
        <c:ser>
          <c:idx val="1"/>
          <c:order val="1"/>
          <c:tx>
            <c:strRef>
              <c:f>Sheet1!$C$1</c:f>
              <c:strCache>
                <c:ptCount val="1"/>
                <c:pt idx="0">
                  <c:v>Video relay service</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0.0242976461655278"/>
                  <c:y val="0.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0.07</c:v>
                </c:pt>
              </c:numCache>
            </c:numRef>
          </c:val>
        </c:ser>
        <c:ser>
          <c:idx val="2"/>
          <c:order val="2"/>
          <c:tx>
            <c:strRef>
              <c:f>Sheet1!$D$1</c:f>
              <c:strCache>
                <c:ptCount val="1"/>
                <c:pt idx="0">
                  <c:v>By going to the office</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layout>
                <c:manualLayout>
                  <c:x val="0.0106302201974183"/>
                  <c:y val="0.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0.818965517241379</c:v>
                </c:pt>
              </c:numCache>
            </c:numRef>
          </c:val>
        </c:ser>
        <c:ser>
          <c:idx val="3"/>
          <c:order val="3"/>
          <c:tx>
            <c:strRef>
              <c:f>Sheet1!$E$1</c:f>
              <c:strCache>
                <c:ptCount val="1"/>
                <c:pt idx="0">
                  <c:v>Phone Call</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dLbl>
              <c:idx val="0"/>
              <c:layout>
                <c:manualLayout>
                  <c:x val="0.0212603208198064"/>
                  <c:y val="0.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0.732758620689655</c:v>
                </c:pt>
              </c:numCache>
            </c:numRef>
          </c:val>
        </c:ser>
        <c:ser>
          <c:idx val="4"/>
          <c:order val="4"/>
          <c:tx>
            <c:strRef>
              <c:f>Sheet1!$F$1</c:f>
              <c:strCache>
                <c:ptCount val="1"/>
                <c:pt idx="0">
                  <c:v>By administrative inscription</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dLbl>
              <c:idx val="0"/>
              <c:layout>
                <c:manualLayout>
                  <c:x val="0.0303720577069096"/>
                  <c:y val="0.0025567276462986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0%</c:formatCode>
                <c:ptCount val="1"/>
                <c:pt idx="0">
                  <c:v>0.293103448275862</c:v>
                </c:pt>
              </c:numCache>
            </c:numRef>
          </c:val>
        </c:ser>
        <c:ser>
          <c:idx val="5"/>
          <c:order val="5"/>
          <c:tx>
            <c:strRef>
              <c:f>Sheet1!$G$1</c:f>
              <c:strCache>
                <c:ptCount val="1"/>
                <c:pt idx="0">
                  <c:v>Via internet</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dLbl>
              <c:idx val="0"/>
              <c:layout>
                <c:manualLayout>
                  <c:x val="0.0242976461655277"/>
                  <c:y val="0.0051134552925973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0%</c:formatCode>
                <c:ptCount val="1"/>
                <c:pt idx="0">
                  <c:v>0.672413793103448</c:v>
                </c:pt>
              </c:numCache>
            </c:numRef>
          </c:val>
        </c:ser>
        <c:dLbls>
          <c:showLegendKey val="0"/>
          <c:showVal val="1"/>
          <c:showCatName val="0"/>
          <c:showSerName val="0"/>
          <c:showPercent val="0"/>
          <c:showBubbleSize val="0"/>
        </c:dLbls>
        <c:gapWidth val="65"/>
        <c:shape val="box"/>
        <c:axId val="2133593800"/>
        <c:axId val="2133582824"/>
        <c:axId val="0"/>
      </c:bar3DChart>
      <c:catAx>
        <c:axId val="213359380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133582824"/>
        <c:crosses val="autoZero"/>
        <c:auto val="1"/>
        <c:lblAlgn val="ctr"/>
        <c:lblOffset val="100"/>
        <c:noMultiLvlLbl val="0"/>
      </c:catAx>
      <c:valAx>
        <c:axId val="2133582824"/>
        <c:scaling>
          <c:orientation val="minMax"/>
        </c:scaling>
        <c:delete val="0"/>
        <c:axPos val="b"/>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13359380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Special material provided </a:t>
            </a:r>
            <a:endParaRPr lang="en-US" dirty="0" smtClean="0"/>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a:t>84 answers)</a:t>
            </a:r>
          </a:p>
        </c:rich>
      </c:tx>
      <c:layout>
        <c:manualLayout>
          <c:xMode val="edge"/>
          <c:yMode val="edge"/>
          <c:x val="0.309794988610478"/>
          <c:y val="0.0"/>
        </c:manualLayout>
      </c:layout>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222475322703113"/>
          <c:y val="0.100466713519875"/>
          <c:w val="0.935265785398693"/>
          <c:h val="0.493082843813937"/>
        </c:manualLayout>
      </c:layout>
      <c:bar3DChart>
        <c:barDir val="bar"/>
        <c:grouping val="clustered"/>
        <c:varyColors val="0"/>
        <c:ser>
          <c:idx val="0"/>
          <c:order val="0"/>
          <c:tx>
            <c:strRef>
              <c:f>Sheet1!$B$1</c:f>
              <c:strCache>
                <c:ptCount val="1"/>
                <c:pt idx="0">
                  <c:v>Other</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0.00455580865603644"/>
                  <c:y val="0.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Sheet1!$B$2</c:f>
              <c:numCache>
                <c:formatCode>0%</c:formatCode>
                <c:ptCount val="1"/>
                <c:pt idx="0">
                  <c:v>0.392857142857143</c:v>
                </c:pt>
              </c:numCache>
            </c:numRef>
          </c:val>
        </c:ser>
        <c:ser>
          <c:idx val="1"/>
          <c:order val="1"/>
          <c:tx>
            <c:strRef>
              <c:f>Sheet1!$C$1</c:f>
              <c:strCache>
                <c:ptCount val="1"/>
                <c:pt idx="0">
                  <c:v>Information and tracking material (audio map)</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Sheet1!$C$2</c:f>
              <c:numCache>
                <c:formatCode>0%</c:formatCode>
                <c:ptCount val="1"/>
                <c:pt idx="0">
                  <c:v>0.25</c:v>
                </c:pt>
              </c:numCache>
            </c:numRef>
          </c:val>
        </c:ser>
        <c:ser>
          <c:idx val="2"/>
          <c:order val="2"/>
          <c:tx>
            <c:strRef>
              <c:f>Sheet1!$D$1</c:f>
              <c:strCache>
                <c:ptCount val="1"/>
                <c:pt idx="0">
                  <c:v>Accessible notes</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Sheet1!$D$2</c:f>
              <c:numCache>
                <c:formatCode>0%</c:formatCode>
                <c:ptCount val="1"/>
                <c:pt idx="0">
                  <c:v>0.476190476190476</c:v>
                </c:pt>
              </c:numCache>
            </c:numRef>
          </c:val>
        </c:ser>
        <c:ser>
          <c:idx val="3"/>
          <c:order val="3"/>
          <c:tx>
            <c:strRef>
              <c:f>Sheet1!$E$1</c:f>
              <c:strCache>
                <c:ptCount val="1"/>
                <c:pt idx="0">
                  <c:v>Printers</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Sheet1!$E$2</c:f>
              <c:numCache>
                <c:formatCode>0%</c:formatCode>
                <c:ptCount val="1"/>
                <c:pt idx="0">
                  <c:v>0.55952380952381</c:v>
                </c:pt>
              </c:numCache>
            </c:numRef>
          </c:val>
        </c:ser>
        <c:ser>
          <c:idx val="4"/>
          <c:order val="4"/>
          <c:tx>
            <c:strRef>
              <c:f>Sheet1!$F$1</c:f>
              <c:strCache>
                <c:ptCount val="1"/>
                <c:pt idx="0">
                  <c:v>Braille Printer</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Sheet1!$F$2</c:f>
              <c:numCache>
                <c:formatCode>0%</c:formatCode>
                <c:ptCount val="1"/>
                <c:pt idx="0">
                  <c:v>0.511904761904762</c:v>
                </c:pt>
              </c:numCache>
            </c:numRef>
          </c:val>
        </c:ser>
        <c:ser>
          <c:idx val="5"/>
          <c:order val="5"/>
          <c:tx>
            <c:strRef>
              <c:f>Sheet1!$G$1</c:f>
              <c:strCache>
                <c:ptCount val="1"/>
                <c:pt idx="0">
                  <c:v>Books in braille</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Sheet1!$G$2</c:f>
              <c:numCache>
                <c:formatCode>0%</c:formatCode>
                <c:ptCount val="1"/>
                <c:pt idx="0">
                  <c:v>0.511904761904762</c:v>
                </c:pt>
              </c:numCache>
            </c:numRef>
          </c:val>
        </c:ser>
        <c:ser>
          <c:idx val="6"/>
          <c:order val="6"/>
          <c:tx>
            <c:strRef>
              <c:f>Sheet1!$H$1</c:f>
              <c:strCache>
                <c:ptCount val="1"/>
                <c:pt idx="0">
                  <c:v>Audio books</c:v>
                </c:pt>
              </c:strCache>
            </c:strRef>
          </c:tx>
          <c:spPr>
            <a:solidFill>
              <a:schemeClr val="accent1">
                <a:lumMod val="60000"/>
                <a:alpha val="85000"/>
              </a:schemeClr>
            </a:solidFill>
            <a:ln w="9525" cap="flat" cmpd="sng" algn="ctr">
              <a:solidFill>
                <a:schemeClr val="accent1">
                  <a:lumMod val="60000"/>
                  <a:lumMod val="75000"/>
                </a:schemeClr>
              </a:solidFill>
              <a:round/>
            </a:ln>
            <a:effectLst/>
            <a:sp3d contourW="9525">
              <a:contourClr>
                <a:schemeClr val="accent1">
                  <a:lumMod val="60000"/>
                  <a:lumMod val="75000"/>
                </a:schemeClr>
              </a:contourClr>
            </a:sp3d>
          </c:spPr>
          <c:invertIfNegative val="0"/>
          <c:dLbls>
            <c:dLbl>
              <c:idx val="0"/>
              <c:layout>
                <c:manualLayout>
                  <c:x val="0.0151860288534548"/>
                  <c:y val="0.0025567276462986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Sheet1!$H$2</c:f>
              <c:numCache>
                <c:formatCode>0%</c:formatCode>
                <c:ptCount val="1"/>
                <c:pt idx="0">
                  <c:v>0.535714285714286</c:v>
                </c:pt>
              </c:numCache>
            </c:numRef>
          </c:val>
        </c:ser>
        <c:ser>
          <c:idx val="7"/>
          <c:order val="7"/>
          <c:tx>
            <c:strRef>
              <c:f>Sheet1!$I$1</c:f>
              <c:strCache>
                <c:ptCount val="1"/>
                <c:pt idx="0">
                  <c:v>Computers</c:v>
                </c:pt>
              </c:strCache>
            </c:strRef>
          </c:tx>
          <c:spPr>
            <a:solidFill>
              <a:schemeClr val="accent2">
                <a:lumMod val="60000"/>
                <a:alpha val="85000"/>
              </a:schemeClr>
            </a:solidFill>
            <a:ln w="9525" cap="flat" cmpd="sng" algn="ctr">
              <a:solidFill>
                <a:schemeClr val="accent2">
                  <a:lumMod val="60000"/>
                  <a:lumMod val="75000"/>
                </a:schemeClr>
              </a:solidFill>
              <a:round/>
            </a:ln>
            <a:effectLst/>
            <a:sp3d contourW="9525">
              <a:contourClr>
                <a:schemeClr val="accent2">
                  <a:lumMod val="60000"/>
                  <a:lumMod val="75000"/>
                </a:schemeClr>
              </a:contourClr>
            </a:sp3d>
          </c:spPr>
          <c:invertIfNegative val="0"/>
          <c:dPt>
            <c:idx val="0"/>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Sheet1!$I$2</c:f>
              <c:numCache>
                <c:formatCode>0%</c:formatCode>
                <c:ptCount val="1"/>
                <c:pt idx="0">
                  <c:v>0.773809523809524</c:v>
                </c:pt>
              </c:numCache>
            </c:numRef>
          </c:val>
        </c:ser>
        <c:ser>
          <c:idx val="8"/>
          <c:order val="8"/>
          <c:tx>
            <c:strRef>
              <c:f>Sheet1!$J$1</c:f>
              <c:strCache>
                <c:ptCount val="1"/>
                <c:pt idx="0">
                  <c:v>Software</c:v>
                </c:pt>
              </c:strCache>
            </c:strRef>
          </c:tx>
          <c:spPr>
            <a:solidFill>
              <a:schemeClr val="accent3">
                <a:lumMod val="60000"/>
                <a:alpha val="85000"/>
              </a:schemeClr>
            </a:solidFill>
            <a:ln w="9525" cap="flat" cmpd="sng" algn="ctr">
              <a:solidFill>
                <a:schemeClr val="accent3">
                  <a:lumMod val="60000"/>
                  <a:lumMod val="75000"/>
                </a:schemeClr>
              </a:solidFill>
              <a:round/>
            </a:ln>
            <a:effectLst/>
            <a:sp3d contourW="9525">
              <a:contourClr>
                <a:schemeClr val="accent3">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Sheet1!$J$2</c:f>
              <c:numCache>
                <c:formatCode>0%</c:formatCode>
                <c:ptCount val="1"/>
                <c:pt idx="0">
                  <c:v>0.773809523809524</c:v>
                </c:pt>
              </c:numCache>
            </c:numRef>
          </c:val>
        </c:ser>
        <c:dLbls>
          <c:showLegendKey val="0"/>
          <c:showVal val="1"/>
          <c:showCatName val="0"/>
          <c:showSerName val="0"/>
          <c:showPercent val="0"/>
          <c:showBubbleSize val="0"/>
        </c:dLbls>
        <c:gapWidth val="65"/>
        <c:shape val="box"/>
        <c:axId val="2099587464"/>
        <c:axId val="2113006104"/>
        <c:axId val="0"/>
      </c:bar3DChart>
      <c:catAx>
        <c:axId val="2099587464"/>
        <c:scaling>
          <c:orientation val="minMax"/>
        </c:scaling>
        <c:delete val="0"/>
        <c:axPos val="l"/>
        <c:numFmt formatCode="0%"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113006104"/>
        <c:crosses val="autoZero"/>
        <c:auto val="1"/>
        <c:lblAlgn val="ctr"/>
        <c:lblOffset val="100"/>
        <c:noMultiLvlLbl val="0"/>
      </c:catAx>
      <c:valAx>
        <c:axId val="2113006104"/>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99587464"/>
        <c:crosses val="autoZero"/>
        <c:crossBetween val="between"/>
      </c:valAx>
      <c:spPr>
        <a:noFill/>
        <a:ln>
          <a:noFill/>
        </a:ln>
        <a:effectLst/>
      </c:spPr>
    </c:plotArea>
    <c:legend>
      <c:legendPos val="b"/>
      <c:layout>
        <c:manualLayout>
          <c:xMode val="edge"/>
          <c:yMode val="edge"/>
          <c:x val="0.0258834502179255"/>
          <c:y val="0.665376693555255"/>
          <c:w val="0.949751702449495"/>
          <c:h val="0.31928294056695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Welcome </a:t>
            </a:r>
            <a:r>
              <a:rPr lang="en-US" dirty="0" smtClean="0"/>
              <a:t>Services</a:t>
            </a:r>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smtClean="0"/>
              <a:t>168 </a:t>
            </a:r>
            <a:r>
              <a:rPr lang="en-US" sz="1800" b="0" dirty="0"/>
              <a:t>answers)</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Welcome Service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rgbClr val="DE0084"/>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2"/>
                <c:pt idx="0">
                  <c:v>Universities providing welcome services</c:v>
                </c:pt>
                <c:pt idx="1">
                  <c:v>Universities providing specific welcome services for students with disabilities</c:v>
                </c:pt>
              </c:strCache>
            </c:strRef>
          </c:cat>
          <c:val>
            <c:numRef>
              <c:f>Sheet1!$B$2:$B$5</c:f>
              <c:numCache>
                <c:formatCode>General</c:formatCode>
                <c:ptCount val="4"/>
                <c:pt idx="0">
                  <c:v>132.0</c:v>
                </c:pt>
                <c:pt idx="1">
                  <c:v>52.0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University Assistance </a:t>
            </a:r>
            <a:endParaRPr lang="en-US" dirty="0" smtClean="0"/>
          </a:p>
          <a:p>
            <a:pPr>
              <a:defRPr sz="2200" b="1" i="0" u="none" strike="noStrike" kern="1200" baseline="0">
                <a:solidFill>
                  <a:schemeClr val="dk1">
                    <a:lumMod val="75000"/>
                    <a:lumOff val="25000"/>
                  </a:schemeClr>
                </a:solidFill>
                <a:latin typeface="+mn-lt"/>
                <a:ea typeface="+mn-ea"/>
                <a:cs typeface="+mn-cs"/>
              </a:defRPr>
            </a:pPr>
            <a:r>
              <a:rPr lang="en-US" sz="1800" b="0" dirty="0" smtClean="0"/>
              <a:t>(</a:t>
            </a:r>
            <a:r>
              <a:rPr lang="en-US" sz="1800" b="0" dirty="0"/>
              <a:t>84 answers)</a:t>
            </a:r>
          </a:p>
        </c:rich>
      </c:tx>
      <c:layout/>
      <c:overlay val="1"/>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298405466970387"/>
          <c:y val="0.0971556505593496"/>
          <c:w val="0.935265785398693"/>
          <c:h val="0.618204464529632"/>
        </c:manualLayout>
      </c:layout>
      <c:bar3DChart>
        <c:barDir val="bar"/>
        <c:grouping val="clustered"/>
        <c:varyColors val="0"/>
        <c:ser>
          <c:idx val="0"/>
          <c:order val="0"/>
          <c:tx>
            <c:strRef>
              <c:f>Sheet1!$B$1</c:f>
              <c:strCache>
                <c:ptCount val="1"/>
                <c:pt idx="0">
                  <c:v>photocopy advantages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Sheet1!$B$2</c:f>
              <c:numCache>
                <c:formatCode>0%</c:formatCode>
                <c:ptCount val="1"/>
                <c:pt idx="0">
                  <c:v>0.357142857142857</c:v>
                </c:pt>
              </c:numCache>
            </c:numRef>
          </c:val>
        </c:ser>
        <c:ser>
          <c:idx val="1"/>
          <c:order val="1"/>
          <c:tx>
            <c:strRef>
              <c:f>Sheet1!$C$1</c:f>
              <c:strCache>
                <c:ptCount val="1"/>
                <c:pt idx="0">
                  <c:v>trained assistant</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Sheet1!$C$2</c:f>
              <c:numCache>
                <c:formatCode>0%</c:formatCode>
                <c:ptCount val="1"/>
                <c:pt idx="0">
                  <c:v>0.511904761904762</c:v>
                </c:pt>
              </c:numCache>
            </c:numRef>
          </c:val>
        </c:ser>
        <c:ser>
          <c:idx val="2"/>
          <c:order val="2"/>
          <c:tx>
            <c:strRef>
              <c:f>Sheet1!$D$1</c:f>
              <c:strCache>
                <c:ptCount val="1"/>
                <c:pt idx="0">
                  <c:v>voluntary helper</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Sheet1!$D$2</c:f>
              <c:numCache>
                <c:formatCode>0%</c:formatCode>
                <c:ptCount val="1"/>
                <c:pt idx="0">
                  <c:v>0.595238095238095</c:v>
                </c:pt>
              </c:numCache>
            </c:numRef>
          </c:val>
        </c:ser>
        <c:ser>
          <c:idx val="3"/>
          <c:order val="3"/>
          <c:tx>
            <c:strRef>
              <c:f>Sheet1!$E$1</c:f>
              <c:strCache>
                <c:ptCount val="1"/>
                <c:pt idx="0">
                  <c:v>transport</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Sheet1!$E$2</c:f>
              <c:numCache>
                <c:formatCode>0%</c:formatCode>
                <c:ptCount val="1"/>
                <c:pt idx="0">
                  <c:v>0.5</c:v>
                </c:pt>
              </c:numCache>
            </c:numRef>
          </c:val>
        </c:ser>
        <c:ser>
          <c:idx val="4"/>
          <c:order val="4"/>
          <c:tx>
            <c:strRef>
              <c:f>Sheet1!$F$1</c:f>
              <c:strCache>
                <c:ptCount val="1"/>
                <c:pt idx="0">
                  <c:v>other</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0%</c:formatCode>
                <c:ptCount val="1"/>
              </c:numCache>
            </c:numRef>
          </c:cat>
          <c:val>
            <c:numRef>
              <c:f>Sheet1!$F$2</c:f>
              <c:numCache>
                <c:formatCode>0%</c:formatCode>
                <c:ptCount val="1"/>
                <c:pt idx="0">
                  <c:v>0.321428571428572</c:v>
                </c:pt>
              </c:numCache>
            </c:numRef>
          </c:val>
        </c:ser>
        <c:dLbls>
          <c:showLegendKey val="0"/>
          <c:showVal val="1"/>
          <c:showCatName val="0"/>
          <c:showSerName val="0"/>
          <c:showPercent val="0"/>
          <c:showBubbleSize val="0"/>
        </c:dLbls>
        <c:gapWidth val="65"/>
        <c:shape val="box"/>
        <c:axId val="2134490552"/>
        <c:axId val="2134494056"/>
        <c:axId val="0"/>
      </c:bar3DChart>
      <c:catAx>
        <c:axId val="2134490552"/>
        <c:scaling>
          <c:orientation val="minMax"/>
        </c:scaling>
        <c:delete val="0"/>
        <c:axPos val="l"/>
        <c:numFmt formatCode="0%"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134494056"/>
        <c:crosses val="autoZero"/>
        <c:auto val="1"/>
        <c:lblAlgn val="ctr"/>
        <c:lblOffset val="100"/>
        <c:noMultiLvlLbl val="0"/>
      </c:catAx>
      <c:valAx>
        <c:axId val="2134494056"/>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13449055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97D96-3792-4BEA-A3F2-4919D648A38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l-GR"/>
        </a:p>
      </dgm:t>
    </dgm:pt>
    <dgm:pt modelId="{2A4BD069-44FA-41B9-B67F-B696C26F6845}">
      <dgm:prSet phldrT="[Text]"/>
      <dgm:spPr/>
      <dgm:t>
        <a:bodyPr/>
        <a:lstStyle/>
        <a:p>
          <a:r>
            <a:rPr lang="en-US" dirty="0" smtClean="0"/>
            <a:t>Services</a:t>
          </a:r>
          <a:endParaRPr lang="el-GR" dirty="0"/>
        </a:p>
      </dgm:t>
    </dgm:pt>
    <dgm:pt modelId="{1A42171F-AA53-4841-9FA7-8D8DF7C3BBC0}" type="parTrans" cxnId="{925D9184-3E1C-45CC-9B77-706FC3D6A66B}">
      <dgm:prSet/>
      <dgm:spPr/>
      <dgm:t>
        <a:bodyPr/>
        <a:lstStyle/>
        <a:p>
          <a:endParaRPr lang="el-GR"/>
        </a:p>
      </dgm:t>
    </dgm:pt>
    <dgm:pt modelId="{7BACB23F-C261-4C2C-BF34-CC4B15D539D3}" type="sibTrans" cxnId="{925D9184-3E1C-45CC-9B77-706FC3D6A66B}">
      <dgm:prSet/>
      <dgm:spPr/>
      <dgm:t>
        <a:bodyPr/>
        <a:lstStyle/>
        <a:p>
          <a:endParaRPr lang="el-GR"/>
        </a:p>
      </dgm:t>
    </dgm:pt>
    <dgm:pt modelId="{D2671F96-615D-4329-884D-911CAB7EF273}">
      <dgm:prSet phldrT="[Text]"/>
      <dgm:spPr/>
      <dgm:t>
        <a:bodyPr/>
        <a:lstStyle/>
        <a:p>
          <a:r>
            <a:rPr lang="en-US" b="1" dirty="0" smtClean="0"/>
            <a:t>University Online</a:t>
          </a:r>
          <a:endParaRPr lang="el-GR" b="1" dirty="0"/>
        </a:p>
      </dgm:t>
    </dgm:pt>
    <dgm:pt modelId="{1959785B-1BD7-4E0C-A31C-028F0840D859}" type="parTrans" cxnId="{07823904-25DE-43A4-B49E-991518651CC0}">
      <dgm:prSet/>
      <dgm:spPr/>
      <dgm:t>
        <a:bodyPr/>
        <a:lstStyle/>
        <a:p>
          <a:endParaRPr lang="el-GR"/>
        </a:p>
      </dgm:t>
    </dgm:pt>
    <dgm:pt modelId="{3DE0E5F4-68AB-476D-8C46-5019089B5F2A}" type="sibTrans" cxnId="{07823904-25DE-43A4-B49E-991518651CC0}">
      <dgm:prSet/>
      <dgm:spPr/>
      <dgm:t>
        <a:bodyPr/>
        <a:lstStyle/>
        <a:p>
          <a:endParaRPr lang="el-GR"/>
        </a:p>
      </dgm:t>
    </dgm:pt>
    <dgm:pt modelId="{BE22E487-AFC2-4470-AE92-8390A5A6C824}">
      <dgm:prSet phldrT="[Text]"/>
      <dgm:spPr/>
      <dgm:t>
        <a:bodyPr/>
        <a:lstStyle/>
        <a:p>
          <a:r>
            <a:rPr lang="en-US" b="1" dirty="0" smtClean="0"/>
            <a:t>Disability Unit</a:t>
          </a:r>
          <a:endParaRPr lang="el-GR" b="1" dirty="0"/>
        </a:p>
      </dgm:t>
    </dgm:pt>
    <dgm:pt modelId="{D73BA0A8-1271-4CAB-AB20-54781AB21DCB}" type="parTrans" cxnId="{9475DB49-895D-482D-A63A-751FAAEB1057}">
      <dgm:prSet/>
      <dgm:spPr/>
      <dgm:t>
        <a:bodyPr/>
        <a:lstStyle/>
        <a:p>
          <a:endParaRPr lang="el-GR"/>
        </a:p>
      </dgm:t>
    </dgm:pt>
    <dgm:pt modelId="{7C5A51F4-96A5-45F7-9924-124A2E3B0CF6}" type="sibTrans" cxnId="{9475DB49-895D-482D-A63A-751FAAEB1057}">
      <dgm:prSet/>
      <dgm:spPr/>
      <dgm:t>
        <a:bodyPr/>
        <a:lstStyle/>
        <a:p>
          <a:endParaRPr lang="el-GR"/>
        </a:p>
      </dgm:t>
    </dgm:pt>
    <dgm:pt modelId="{077B3BF8-3D40-455A-83D0-F24A79A7E137}">
      <dgm:prSet phldrT="[Text]"/>
      <dgm:spPr/>
      <dgm:t>
        <a:bodyPr/>
        <a:lstStyle/>
        <a:p>
          <a:r>
            <a:rPr lang="en-US" b="1" dirty="0" smtClean="0"/>
            <a:t>Buildings</a:t>
          </a:r>
          <a:endParaRPr lang="el-GR" b="1" dirty="0"/>
        </a:p>
      </dgm:t>
    </dgm:pt>
    <dgm:pt modelId="{6F475D9B-22A1-4363-8242-87D5D53D9E30}" type="parTrans" cxnId="{C9719923-0A0C-49AB-A758-136B8575C534}">
      <dgm:prSet/>
      <dgm:spPr/>
      <dgm:t>
        <a:bodyPr/>
        <a:lstStyle/>
        <a:p>
          <a:endParaRPr lang="el-GR"/>
        </a:p>
      </dgm:t>
    </dgm:pt>
    <dgm:pt modelId="{2ABBA412-D47A-4415-BAAE-D1C60465E3DA}" type="sibTrans" cxnId="{C9719923-0A0C-49AB-A758-136B8575C534}">
      <dgm:prSet/>
      <dgm:spPr/>
      <dgm:t>
        <a:bodyPr/>
        <a:lstStyle/>
        <a:p>
          <a:endParaRPr lang="el-GR"/>
        </a:p>
      </dgm:t>
    </dgm:pt>
    <dgm:pt modelId="{6808676B-40DC-444D-A51C-CA6C4C74DE6A}">
      <dgm:prSet phldrT="[Text]"/>
      <dgm:spPr/>
      <dgm:t>
        <a:bodyPr/>
        <a:lstStyle/>
        <a:p>
          <a:r>
            <a:rPr lang="en-US" b="1" dirty="0" smtClean="0"/>
            <a:t>Accessible buildings</a:t>
          </a:r>
          <a:endParaRPr lang="el-GR" b="1" dirty="0"/>
        </a:p>
      </dgm:t>
    </dgm:pt>
    <dgm:pt modelId="{50F4BC9A-6472-4315-B5D1-A6BD75420EAD}" type="parTrans" cxnId="{61B3ECD7-A6C9-4DAD-BEBA-9CF5BF9A007E}">
      <dgm:prSet/>
      <dgm:spPr/>
      <dgm:t>
        <a:bodyPr/>
        <a:lstStyle/>
        <a:p>
          <a:endParaRPr lang="el-GR"/>
        </a:p>
      </dgm:t>
    </dgm:pt>
    <dgm:pt modelId="{D6F63A71-02F3-4A5A-BE16-BAAAA8470E26}" type="sibTrans" cxnId="{61B3ECD7-A6C9-4DAD-BEBA-9CF5BF9A007E}">
      <dgm:prSet/>
      <dgm:spPr/>
      <dgm:t>
        <a:bodyPr/>
        <a:lstStyle/>
        <a:p>
          <a:endParaRPr lang="el-GR"/>
        </a:p>
      </dgm:t>
    </dgm:pt>
    <dgm:pt modelId="{DA11065F-EE1A-462C-A1F8-00009ADA724C}">
      <dgm:prSet phldrT="[Text]"/>
      <dgm:spPr/>
      <dgm:t>
        <a:bodyPr/>
        <a:lstStyle/>
        <a:p>
          <a:r>
            <a:rPr lang="en-US" b="1" dirty="0" smtClean="0"/>
            <a:t>Accessible by means of transport</a:t>
          </a:r>
          <a:endParaRPr lang="el-GR" b="1" dirty="0"/>
        </a:p>
      </dgm:t>
    </dgm:pt>
    <dgm:pt modelId="{7D63FF0F-6DAA-455A-A1EC-AA2F8796E6F1}" type="parTrans" cxnId="{056E15E2-8A65-468B-B313-9064C748B31C}">
      <dgm:prSet/>
      <dgm:spPr/>
      <dgm:t>
        <a:bodyPr/>
        <a:lstStyle/>
        <a:p>
          <a:endParaRPr lang="el-GR"/>
        </a:p>
      </dgm:t>
    </dgm:pt>
    <dgm:pt modelId="{3F163426-B28C-430C-B492-4EE03FB096DD}" type="sibTrans" cxnId="{056E15E2-8A65-468B-B313-9064C748B31C}">
      <dgm:prSet/>
      <dgm:spPr/>
      <dgm:t>
        <a:bodyPr/>
        <a:lstStyle/>
        <a:p>
          <a:endParaRPr lang="el-GR"/>
        </a:p>
      </dgm:t>
    </dgm:pt>
    <dgm:pt modelId="{8898D052-CEB4-4642-8C88-E99DB160902B}">
      <dgm:prSet phldrT="[Text]"/>
      <dgm:spPr/>
      <dgm:t>
        <a:bodyPr/>
        <a:lstStyle/>
        <a:p>
          <a:r>
            <a:rPr lang="en-US" b="1" dirty="0" smtClean="0"/>
            <a:t>University Services</a:t>
          </a:r>
          <a:endParaRPr lang="el-GR" b="1" dirty="0"/>
        </a:p>
      </dgm:t>
    </dgm:pt>
    <dgm:pt modelId="{E0185FED-927E-485B-8284-580FEC5A3124}" type="parTrans" cxnId="{D7D231F6-CF74-4AC2-B428-CB22BC186AB4}">
      <dgm:prSet/>
      <dgm:spPr/>
      <dgm:t>
        <a:bodyPr/>
        <a:lstStyle/>
        <a:p>
          <a:endParaRPr lang="el-GR"/>
        </a:p>
      </dgm:t>
    </dgm:pt>
    <dgm:pt modelId="{E3F8D954-D549-473C-9629-6D2F66F1CCAF}" type="sibTrans" cxnId="{D7D231F6-CF74-4AC2-B428-CB22BC186AB4}">
      <dgm:prSet/>
      <dgm:spPr/>
      <dgm:t>
        <a:bodyPr/>
        <a:lstStyle/>
        <a:p>
          <a:endParaRPr lang="el-GR"/>
        </a:p>
      </dgm:t>
    </dgm:pt>
    <dgm:pt modelId="{43F16458-D42D-4A5B-A9DC-8651AE9E4360}">
      <dgm:prSet phldrT="[Text]"/>
      <dgm:spPr/>
      <dgm:t>
        <a:bodyPr/>
        <a:lstStyle/>
        <a:p>
          <a:r>
            <a:rPr lang="en-US" b="1" dirty="0" smtClean="0"/>
            <a:t>Residence Halls</a:t>
          </a:r>
          <a:endParaRPr lang="el-GR" b="1" dirty="0"/>
        </a:p>
      </dgm:t>
    </dgm:pt>
    <dgm:pt modelId="{08EB998A-733F-44A6-841C-A4A5F985DD1B}" type="parTrans" cxnId="{D5408099-86A6-4115-8CC0-6B3B00CCEC7A}">
      <dgm:prSet/>
      <dgm:spPr/>
      <dgm:t>
        <a:bodyPr/>
        <a:lstStyle/>
        <a:p>
          <a:endParaRPr lang="el-GR"/>
        </a:p>
      </dgm:t>
    </dgm:pt>
    <dgm:pt modelId="{6033AE22-02A9-4F7F-9A2F-91DEDDA7D147}" type="sibTrans" cxnId="{D5408099-86A6-4115-8CC0-6B3B00CCEC7A}">
      <dgm:prSet/>
      <dgm:spPr/>
      <dgm:t>
        <a:bodyPr/>
        <a:lstStyle/>
        <a:p>
          <a:endParaRPr lang="el-GR"/>
        </a:p>
      </dgm:t>
    </dgm:pt>
    <dgm:pt modelId="{571CF2D3-553A-48E8-9784-6223D90068CE}">
      <dgm:prSet phldrT="[Text]"/>
      <dgm:spPr/>
      <dgm:t>
        <a:bodyPr/>
        <a:lstStyle/>
        <a:p>
          <a:r>
            <a:rPr lang="en-US" b="1" dirty="0" smtClean="0"/>
            <a:t>Classrooms</a:t>
          </a:r>
          <a:endParaRPr lang="el-GR" b="1" dirty="0"/>
        </a:p>
      </dgm:t>
    </dgm:pt>
    <dgm:pt modelId="{FB3EFFDF-28AD-4CC8-B320-39629A1C6522}" type="parTrans" cxnId="{B0CBF5E7-934D-4C98-A216-7E202EBD28A3}">
      <dgm:prSet/>
      <dgm:spPr/>
      <dgm:t>
        <a:bodyPr/>
        <a:lstStyle/>
        <a:p>
          <a:endParaRPr lang="el-GR"/>
        </a:p>
      </dgm:t>
    </dgm:pt>
    <dgm:pt modelId="{8F73693D-9434-44AA-BD73-57C01BE2A890}" type="sibTrans" cxnId="{B0CBF5E7-934D-4C98-A216-7E202EBD28A3}">
      <dgm:prSet/>
      <dgm:spPr/>
      <dgm:t>
        <a:bodyPr/>
        <a:lstStyle/>
        <a:p>
          <a:endParaRPr lang="el-GR"/>
        </a:p>
      </dgm:t>
    </dgm:pt>
    <dgm:pt modelId="{C1AD025C-CE16-43E4-AD31-D738632515DD}">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t>Accessible parking places</a:t>
          </a:r>
          <a:endParaRPr lang="el-GR" b="1" dirty="0" smtClean="0"/>
        </a:p>
        <a:p>
          <a:pPr defTabSz="622300">
            <a:lnSpc>
              <a:spcPct val="90000"/>
            </a:lnSpc>
            <a:spcBef>
              <a:spcPct val="0"/>
            </a:spcBef>
            <a:spcAft>
              <a:spcPct val="35000"/>
            </a:spcAft>
          </a:pPr>
          <a:endParaRPr lang="el-GR" dirty="0"/>
        </a:p>
      </dgm:t>
    </dgm:pt>
    <dgm:pt modelId="{3734B873-E26E-4FBC-926C-6E50C6C10AFC}" type="parTrans" cxnId="{1A86D744-8DF3-45C7-B323-915615430105}">
      <dgm:prSet/>
      <dgm:spPr/>
      <dgm:t>
        <a:bodyPr/>
        <a:lstStyle/>
        <a:p>
          <a:endParaRPr lang="el-GR"/>
        </a:p>
      </dgm:t>
    </dgm:pt>
    <dgm:pt modelId="{1328D42D-59AA-455F-B941-F50CCE92942C}" type="sibTrans" cxnId="{1A86D744-8DF3-45C7-B323-915615430105}">
      <dgm:prSet/>
      <dgm:spPr/>
      <dgm:t>
        <a:bodyPr/>
        <a:lstStyle/>
        <a:p>
          <a:endParaRPr lang="el-GR"/>
        </a:p>
      </dgm:t>
    </dgm:pt>
    <dgm:pt modelId="{349F9DE9-72EA-4DC2-934F-F6900F87637F}" type="pres">
      <dgm:prSet presAssocID="{D1C97D96-3792-4BEA-A3F2-4919D648A38B}" presName="diagram" presStyleCnt="0">
        <dgm:presLayoutVars>
          <dgm:chPref val="1"/>
          <dgm:dir/>
          <dgm:animOne val="branch"/>
          <dgm:animLvl val="lvl"/>
          <dgm:resizeHandles/>
        </dgm:presLayoutVars>
      </dgm:prSet>
      <dgm:spPr/>
      <dgm:t>
        <a:bodyPr/>
        <a:lstStyle/>
        <a:p>
          <a:endParaRPr lang="el-GR"/>
        </a:p>
      </dgm:t>
    </dgm:pt>
    <dgm:pt modelId="{C9EA5C66-5134-4842-AF21-3D8C9F7720EA}" type="pres">
      <dgm:prSet presAssocID="{2A4BD069-44FA-41B9-B67F-B696C26F6845}" presName="root" presStyleCnt="0"/>
      <dgm:spPr/>
    </dgm:pt>
    <dgm:pt modelId="{1398A815-AD9B-4B36-935D-756026B03D74}" type="pres">
      <dgm:prSet presAssocID="{2A4BD069-44FA-41B9-B67F-B696C26F6845}" presName="rootComposite" presStyleCnt="0"/>
      <dgm:spPr/>
    </dgm:pt>
    <dgm:pt modelId="{79C1152D-A4D9-454D-9CBD-218B86A82613}" type="pres">
      <dgm:prSet presAssocID="{2A4BD069-44FA-41B9-B67F-B696C26F6845}" presName="rootText" presStyleLbl="node1" presStyleIdx="0" presStyleCnt="2"/>
      <dgm:spPr/>
      <dgm:t>
        <a:bodyPr/>
        <a:lstStyle/>
        <a:p>
          <a:endParaRPr lang="el-GR"/>
        </a:p>
      </dgm:t>
    </dgm:pt>
    <dgm:pt modelId="{62817993-5925-408F-8BC9-CC7539AD4008}" type="pres">
      <dgm:prSet presAssocID="{2A4BD069-44FA-41B9-B67F-B696C26F6845}" presName="rootConnector" presStyleLbl="node1" presStyleIdx="0" presStyleCnt="2"/>
      <dgm:spPr/>
      <dgm:t>
        <a:bodyPr/>
        <a:lstStyle/>
        <a:p>
          <a:endParaRPr lang="el-GR"/>
        </a:p>
      </dgm:t>
    </dgm:pt>
    <dgm:pt modelId="{581A5C83-12D0-4D30-9618-06D176673EFC}" type="pres">
      <dgm:prSet presAssocID="{2A4BD069-44FA-41B9-B67F-B696C26F6845}" presName="childShape" presStyleCnt="0"/>
      <dgm:spPr/>
    </dgm:pt>
    <dgm:pt modelId="{7CB1D90F-6028-4564-BA0C-90F615A37103}" type="pres">
      <dgm:prSet presAssocID="{1959785B-1BD7-4E0C-A31C-028F0840D859}" presName="Name13" presStyleLbl="parChTrans1D2" presStyleIdx="0" presStyleCnt="8"/>
      <dgm:spPr/>
      <dgm:t>
        <a:bodyPr/>
        <a:lstStyle/>
        <a:p>
          <a:endParaRPr lang="el-GR"/>
        </a:p>
      </dgm:t>
    </dgm:pt>
    <dgm:pt modelId="{603C0C23-79FE-4203-8EE3-311F8B30E9D6}" type="pres">
      <dgm:prSet presAssocID="{D2671F96-615D-4329-884D-911CAB7EF273}" presName="childText" presStyleLbl="bgAcc1" presStyleIdx="0" presStyleCnt="8">
        <dgm:presLayoutVars>
          <dgm:bulletEnabled val="1"/>
        </dgm:presLayoutVars>
      </dgm:prSet>
      <dgm:spPr/>
      <dgm:t>
        <a:bodyPr/>
        <a:lstStyle/>
        <a:p>
          <a:endParaRPr lang="el-GR"/>
        </a:p>
      </dgm:t>
    </dgm:pt>
    <dgm:pt modelId="{424FA4BB-8A22-4C69-B14A-43C26CC1671F}" type="pres">
      <dgm:prSet presAssocID="{D73BA0A8-1271-4CAB-AB20-54781AB21DCB}" presName="Name13" presStyleLbl="parChTrans1D2" presStyleIdx="1" presStyleCnt="8"/>
      <dgm:spPr/>
      <dgm:t>
        <a:bodyPr/>
        <a:lstStyle/>
        <a:p>
          <a:endParaRPr lang="el-GR"/>
        </a:p>
      </dgm:t>
    </dgm:pt>
    <dgm:pt modelId="{996FB519-EB0A-4357-B267-AF83B1DEF680}" type="pres">
      <dgm:prSet presAssocID="{BE22E487-AFC2-4470-AE92-8390A5A6C824}" presName="childText" presStyleLbl="bgAcc1" presStyleIdx="1" presStyleCnt="8" custLinFactNeighborY="1146">
        <dgm:presLayoutVars>
          <dgm:bulletEnabled val="1"/>
        </dgm:presLayoutVars>
      </dgm:prSet>
      <dgm:spPr/>
      <dgm:t>
        <a:bodyPr/>
        <a:lstStyle/>
        <a:p>
          <a:endParaRPr lang="el-GR"/>
        </a:p>
      </dgm:t>
    </dgm:pt>
    <dgm:pt modelId="{1A130248-ED0A-4C5A-BA1C-6F5518DD8041}" type="pres">
      <dgm:prSet presAssocID="{E0185FED-927E-485B-8284-580FEC5A3124}" presName="Name13" presStyleLbl="parChTrans1D2" presStyleIdx="2" presStyleCnt="8"/>
      <dgm:spPr/>
      <dgm:t>
        <a:bodyPr/>
        <a:lstStyle/>
        <a:p>
          <a:endParaRPr lang="el-GR"/>
        </a:p>
      </dgm:t>
    </dgm:pt>
    <dgm:pt modelId="{2BC00B8B-BB62-47D4-B038-D7205BF0E291}" type="pres">
      <dgm:prSet presAssocID="{8898D052-CEB4-4642-8C88-E99DB160902B}" presName="childText" presStyleLbl="bgAcc1" presStyleIdx="2" presStyleCnt="8">
        <dgm:presLayoutVars>
          <dgm:bulletEnabled val="1"/>
        </dgm:presLayoutVars>
      </dgm:prSet>
      <dgm:spPr/>
      <dgm:t>
        <a:bodyPr/>
        <a:lstStyle/>
        <a:p>
          <a:endParaRPr lang="el-GR"/>
        </a:p>
      </dgm:t>
    </dgm:pt>
    <dgm:pt modelId="{86DBBC75-EA70-4EB7-92BB-33EDF688CA7A}" type="pres">
      <dgm:prSet presAssocID="{08EB998A-733F-44A6-841C-A4A5F985DD1B}" presName="Name13" presStyleLbl="parChTrans1D2" presStyleIdx="3" presStyleCnt="8"/>
      <dgm:spPr/>
      <dgm:t>
        <a:bodyPr/>
        <a:lstStyle/>
        <a:p>
          <a:endParaRPr lang="el-GR"/>
        </a:p>
      </dgm:t>
    </dgm:pt>
    <dgm:pt modelId="{4B0DEF0F-66C2-4619-9904-EFDAD0F94A89}" type="pres">
      <dgm:prSet presAssocID="{43F16458-D42D-4A5B-A9DC-8651AE9E4360}" presName="childText" presStyleLbl="bgAcc1" presStyleIdx="3" presStyleCnt="8">
        <dgm:presLayoutVars>
          <dgm:bulletEnabled val="1"/>
        </dgm:presLayoutVars>
      </dgm:prSet>
      <dgm:spPr/>
      <dgm:t>
        <a:bodyPr/>
        <a:lstStyle/>
        <a:p>
          <a:endParaRPr lang="el-GR"/>
        </a:p>
      </dgm:t>
    </dgm:pt>
    <dgm:pt modelId="{8813FE97-D3D5-458E-8229-7AA0FE467F18}" type="pres">
      <dgm:prSet presAssocID="{077B3BF8-3D40-455A-83D0-F24A79A7E137}" presName="root" presStyleCnt="0"/>
      <dgm:spPr/>
    </dgm:pt>
    <dgm:pt modelId="{C4AC851D-4ED1-45AA-B539-8A08B40B1B23}" type="pres">
      <dgm:prSet presAssocID="{077B3BF8-3D40-455A-83D0-F24A79A7E137}" presName="rootComposite" presStyleCnt="0"/>
      <dgm:spPr/>
    </dgm:pt>
    <dgm:pt modelId="{82E2410C-4A19-4A9A-91AB-A855EA70E75C}" type="pres">
      <dgm:prSet presAssocID="{077B3BF8-3D40-455A-83D0-F24A79A7E137}" presName="rootText" presStyleLbl="node1" presStyleIdx="1" presStyleCnt="2"/>
      <dgm:spPr/>
      <dgm:t>
        <a:bodyPr/>
        <a:lstStyle/>
        <a:p>
          <a:endParaRPr lang="el-GR"/>
        </a:p>
      </dgm:t>
    </dgm:pt>
    <dgm:pt modelId="{F36997D0-1B54-40DE-981C-A3645DBC5FAA}" type="pres">
      <dgm:prSet presAssocID="{077B3BF8-3D40-455A-83D0-F24A79A7E137}" presName="rootConnector" presStyleLbl="node1" presStyleIdx="1" presStyleCnt="2"/>
      <dgm:spPr/>
      <dgm:t>
        <a:bodyPr/>
        <a:lstStyle/>
        <a:p>
          <a:endParaRPr lang="el-GR"/>
        </a:p>
      </dgm:t>
    </dgm:pt>
    <dgm:pt modelId="{B56498E0-A27A-417C-BFC3-E9E3A0E4297A}" type="pres">
      <dgm:prSet presAssocID="{077B3BF8-3D40-455A-83D0-F24A79A7E137}" presName="childShape" presStyleCnt="0"/>
      <dgm:spPr/>
    </dgm:pt>
    <dgm:pt modelId="{410BBD7F-5CC2-44C2-81CF-4B022F019554}" type="pres">
      <dgm:prSet presAssocID="{50F4BC9A-6472-4315-B5D1-A6BD75420EAD}" presName="Name13" presStyleLbl="parChTrans1D2" presStyleIdx="4" presStyleCnt="8"/>
      <dgm:spPr/>
      <dgm:t>
        <a:bodyPr/>
        <a:lstStyle/>
        <a:p>
          <a:endParaRPr lang="el-GR"/>
        </a:p>
      </dgm:t>
    </dgm:pt>
    <dgm:pt modelId="{2F209862-1532-4AA7-9FFA-266934268DD1}" type="pres">
      <dgm:prSet presAssocID="{6808676B-40DC-444D-A51C-CA6C4C74DE6A}" presName="childText" presStyleLbl="bgAcc1" presStyleIdx="4" presStyleCnt="8">
        <dgm:presLayoutVars>
          <dgm:bulletEnabled val="1"/>
        </dgm:presLayoutVars>
      </dgm:prSet>
      <dgm:spPr/>
      <dgm:t>
        <a:bodyPr/>
        <a:lstStyle/>
        <a:p>
          <a:endParaRPr lang="el-GR"/>
        </a:p>
      </dgm:t>
    </dgm:pt>
    <dgm:pt modelId="{EBD5C4F3-3A9D-4E88-BCDB-9E478DD25E1E}" type="pres">
      <dgm:prSet presAssocID="{7D63FF0F-6DAA-455A-A1EC-AA2F8796E6F1}" presName="Name13" presStyleLbl="parChTrans1D2" presStyleIdx="5" presStyleCnt="8"/>
      <dgm:spPr/>
      <dgm:t>
        <a:bodyPr/>
        <a:lstStyle/>
        <a:p>
          <a:endParaRPr lang="el-GR"/>
        </a:p>
      </dgm:t>
    </dgm:pt>
    <dgm:pt modelId="{8BDC13C2-B039-4D6B-BFBE-57B7F27C49DB}" type="pres">
      <dgm:prSet presAssocID="{DA11065F-EE1A-462C-A1F8-00009ADA724C}" presName="childText" presStyleLbl="bgAcc1" presStyleIdx="5" presStyleCnt="8">
        <dgm:presLayoutVars>
          <dgm:bulletEnabled val="1"/>
        </dgm:presLayoutVars>
      </dgm:prSet>
      <dgm:spPr/>
      <dgm:t>
        <a:bodyPr/>
        <a:lstStyle/>
        <a:p>
          <a:endParaRPr lang="el-GR"/>
        </a:p>
      </dgm:t>
    </dgm:pt>
    <dgm:pt modelId="{EB863644-153D-4675-9D2D-AE2540C35634}" type="pres">
      <dgm:prSet presAssocID="{3734B873-E26E-4FBC-926C-6E50C6C10AFC}" presName="Name13" presStyleLbl="parChTrans1D2" presStyleIdx="6" presStyleCnt="8"/>
      <dgm:spPr/>
      <dgm:t>
        <a:bodyPr/>
        <a:lstStyle/>
        <a:p>
          <a:endParaRPr lang="el-GR"/>
        </a:p>
      </dgm:t>
    </dgm:pt>
    <dgm:pt modelId="{5252219F-EE44-4765-9D37-31AF7213C160}" type="pres">
      <dgm:prSet presAssocID="{C1AD025C-CE16-43E4-AD31-D738632515DD}" presName="childText" presStyleLbl="bgAcc1" presStyleIdx="6" presStyleCnt="8">
        <dgm:presLayoutVars>
          <dgm:bulletEnabled val="1"/>
        </dgm:presLayoutVars>
      </dgm:prSet>
      <dgm:spPr/>
      <dgm:t>
        <a:bodyPr/>
        <a:lstStyle/>
        <a:p>
          <a:endParaRPr lang="el-GR"/>
        </a:p>
      </dgm:t>
    </dgm:pt>
    <dgm:pt modelId="{96448F86-AAAD-4C1C-83E8-B761759D0C2D}" type="pres">
      <dgm:prSet presAssocID="{FB3EFFDF-28AD-4CC8-B320-39629A1C6522}" presName="Name13" presStyleLbl="parChTrans1D2" presStyleIdx="7" presStyleCnt="8"/>
      <dgm:spPr/>
      <dgm:t>
        <a:bodyPr/>
        <a:lstStyle/>
        <a:p>
          <a:endParaRPr lang="el-GR"/>
        </a:p>
      </dgm:t>
    </dgm:pt>
    <dgm:pt modelId="{AFC1E9E7-AEAD-4EB2-96AF-E9EC1AE8B9B8}" type="pres">
      <dgm:prSet presAssocID="{571CF2D3-553A-48E8-9784-6223D90068CE}" presName="childText" presStyleLbl="bgAcc1" presStyleIdx="7" presStyleCnt="8">
        <dgm:presLayoutVars>
          <dgm:bulletEnabled val="1"/>
        </dgm:presLayoutVars>
      </dgm:prSet>
      <dgm:spPr/>
      <dgm:t>
        <a:bodyPr/>
        <a:lstStyle/>
        <a:p>
          <a:endParaRPr lang="el-GR"/>
        </a:p>
      </dgm:t>
    </dgm:pt>
  </dgm:ptLst>
  <dgm:cxnLst>
    <dgm:cxn modelId="{9475DB49-895D-482D-A63A-751FAAEB1057}" srcId="{2A4BD069-44FA-41B9-B67F-B696C26F6845}" destId="{BE22E487-AFC2-4470-AE92-8390A5A6C824}" srcOrd="1" destOrd="0" parTransId="{D73BA0A8-1271-4CAB-AB20-54781AB21DCB}" sibTransId="{7C5A51F4-96A5-45F7-9924-124A2E3B0CF6}"/>
    <dgm:cxn modelId="{CDE97616-7497-43E8-9C9B-2015A7045A1A}" type="presOf" srcId="{D1C97D96-3792-4BEA-A3F2-4919D648A38B}" destId="{349F9DE9-72EA-4DC2-934F-F6900F87637F}" srcOrd="0" destOrd="0" presId="urn:microsoft.com/office/officeart/2005/8/layout/hierarchy3"/>
    <dgm:cxn modelId="{06533D5F-33B2-48DA-B2E8-3A1985077DEA}" type="presOf" srcId="{50F4BC9A-6472-4315-B5D1-A6BD75420EAD}" destId="{410BBD7F-5CC2-44C2-81CF-4B022F019554}" srcOrd="0" destOrd="0" presId="urn:microsoft.com/office/officeart/2005/8/layout/hierarchy3"/>
    <dgm:cxn modelId="{022DB1B2-831E-4865-87A6-68C47A6F3A12}" type="presOf" srcId="{571CF2D3-553A-48E8-9784-6223D90068CE}" destId="{AFC1E9E7-AEAD-4EB2-96AF-E9EC1AE8B9B8}" srcOrd="0" destOrd="0" presId="urn:microsoft.com/office/officeart/2005/8/layout/hierarchy3"/>
    <dgm:cxn modelId="{6716118D-DBFE-4E91-8C57-F9F8A8570DE3}" type="presOf" srcId="{1959785B-1BD7-4E0C-A31C-028F0840D859}" destId="{7CB1D90F-6028-4564-BA0C-90F615A37103}" srcOrd="0" destOrd="0" presId="urn:microsoft.com/office/officeart/2005/8/layout/hierarchy3"/>
    <dgm:cxn modelId="{A0D47271-1539-4054-8EE9-2CECAA5906E6}" type="presOf" srcId="{2A4BD069-44FA-41B9-B67F-B696C26F6845}" destId="{62817993-5925-408F-8BC9-CC7539AD4008}" srcOrd="1" destOrd="0" presId="urn:microsoft.com/office/officeart/2005/8/layout/hierarchy3"/>
    <dgm:cxn modelId="{61B3ECD7-A6C9-4DAD-BEBA-9CF5BF9A007E}" srcId="{077B3BF8-3D40-455A-83D0-F24A79A7E137}" destId="{6808676B-40DC-444D-A51C-CA6C4C74DE6A}" srcOrd="0" destOrd="0" parTransId="{50F4BC9A-6472-4315-B5D1-A6BD75420EAD}" sibTransId="{D6F63A71-02F3-4A5A-BE16-BAAAA8470E26}"/>
    <dgm:cxn modelId="{BE0EE45B-E492-40BE-A3FD-3201A22FD66B}" type="presOf" srcId="{08EB998A-733F-44A6-841C-A4A5F985DD1B}" destId="{86DBBC75-EA70-4EB7-92BB-33EDF688CA7A}" srcOrd="0" destOrd="0" presId="urn:microsoft.com/office/officeart/2005/8/layout/hierarchy3"/>
    <dgm:cxn modelId="{A2849A8C-B5AF-43A5-BC42-D9564C5923A0}" type="presOf" srcId="{077B3BF8-3D40-455A-83D0-F24A79A7E137}" destId="{F36997D0-1B54-40DE-981C-A3645DBC5FAA}" srcOrd="1" destOrd="0" presId="urn:microsoft.com/office/officeart/2005/8/layout/hierarchy3"/>
    <dgm:cxn modelId="{1A86D744-8DF3-45C7-B323-915615430105}" srcId="{077B3BF8-3D40-455A-83D0-F24A79A7E137}" destId="{C1AD025C-CE16-43E4-AD31-D738632515DD}" srcOrd="2" destOrd="0" parTransId="{3734B873-E26E-4FBC-926C-6E50C6C10AFC}" sibTransId="{1328D42D-59AA-455F-B941-F50CCE92942C}"/>
    <dgm:cxn modelId="{07CD1E7A-43EC-407A-B426-211BFFA359D0}" type="presOf" srcId="{C1AD025C-CE16-43E4-AD31-D738632515DD}" destId="{5252219F-EE44-4765-9D37-31AF7213C160}" srcOrd="0" destOrd="0" presId="urn:microsoft.com/office/officeart/2005/8/layout/hierarchy3"/>
    <dgm:cxn modelId="{B0CBF5E7-934D-4C98-A216-7E202EBD28A3}" srcId="{077B3BF8-3D40-455A-83D0-F24A79A7E137}" destId="{571CF2D3-553A-48E8-9784-6223D90068CE}" srcOrd="3" destOrd="0" parTransId="{FB3EFFDF-28AD-4CC8-B320-39629A1C6522}" sibTransId="{8F73693D-9434-44AA-BD73-57C01BE2A890}"/>
    <dgm:cxn modelId="{7D6FFF97-63F7-4A73-BEB3-6C8BD2D7B13B}" type="presOf" srcId="{6808676B-40DC-444D-A51C-CA6C4C74DE6A}" destId="{2F209862-1532-4AA7-9FFA-266934268DD1}" srcOrd="0" destOrd="0" presId="urn:microsoft.com/office/officeart/2005/8/layout/hierarchy3"/>
    <dgm:cxn modelId="{9B584103-DA7C-40FD-9EF3-81A1EE9951D1}" type="presOf" srcId="{FB3EFFDF-28AD-4CC8-B320-39629A1C6522}" destId="{96448F86-AAAD-4C1C-83E8-B761759D0C2D}" srcOrd="0" destOrd="0" presId="urn:microsoft.com/office/officeart/2005/8/layout/hierarchy3"/>
    <dgm:cxn modelId="{DE2C7665-BCB6-45FA-A93B-A86434674B04}" type="presOf" srcId="{8898D052-CEB4-4642-8C88-E99DB160902B}" destId="{2BC00B8B-BB62-47D4-B038-D7205BF0E291}" srcOrd="0" destOrd="0" presId="urn:microsoft.com/office/officeart/2005/8/layout/hierarchy3"/>
    <dgm:cxn modelId="{D7D231F6-CF74-4AC2-B428-CB22BC186AB4}" srcId="{2A4BD069-44FA-41B9-B67F-B696C26F6845}" destId="{8898D052-CEB4-4642-8C88-E99DB160902B}" srcOrd="2" destOrd="0" parTransId="{E0185FED-927E-485B-8284-580FEC5A3124}" sibTransId="{E3F8D954-D549-473C-9629-6D2F66F1CCAF}"/>
    <dgm:cxn modelId="{D5408099-86A6-4115-8CC0-6B3B00CCEC7A}" srcId="{2A4BD069-44FA-41B9-B67F-B696C26F6845}" destId="{43F16458-D42D-4A5B-A9DC-8651AE9E4360}" srcOrd="3" destOrd="0" parTransId="{08EB998A-733F-44A6-841C-A4A5F985DD1B}" sibTransId="{6033AE22-02A9-4F7F-9A2F-91DEDDA7D147}"/>
    <dgm:cxn modelId="{263C87CB-C095-4C33-940C-10362395471E}" type="presOf" srcId="{077B3BF8-3D40-455A-83D0-F24A79A7E137}" destId="{82E2410C-4A19-4A9A-91AB-A855EA70E75C}" srcOrd="0" destOrd="0" presId="urn:microsoft.com/office/officeart/2005/8/layout/hierarchy3"/>
    <dgm:cxn modelId="{07823904-25DE-43A4-B49E-991518651CC0}" srcId="{2A4BD069-44FA-41B9-B67F-B696C26F6845}" destId="{D2671F96-615D-4329-884D-911CAB7EF273}" srcOrd="0" destOrd="0" parTransId="{1959785B-1BD7-4E0C-A31C-028F0840D859}" sibTransId="{3DE0E5F4-68AB-476D-8C46-5019089B5F2A}"/>
    <dgm:cxn modelId="{3AB60B7D-68A4-451C-96C0-98AD4A74F735}" type="presOf" srcId="{2A4BD069-44FA-41B9-B67F-B696C26F6845}" destId="{79C1152D-A4D9-454D-9CBD-218B86A82613}" srcOrd="0" destOrd="0" presId="urn:microsoft.com/office/officeart/2005/8/layout/hierarchy3"/>
    <dgm:cxn modelId="{26FB1E0F-562A-4241-BAC7-C1691EC39EC5}" type="presOf" srcId="{D73BA0A8-1271-4CAB-AB20-54781AB21DCB}" destId="{424FA4BB-8A22-4C69-B14A-43C26CC1671F}" srcOrd="0" destOrd="0" presId="urn:microsoft.com/office/officeart/2005/8/layout/hierarchy3"/>
    <dgm:cxn modelId="{925D9184-3E1C-45CC-9B77-706FC3D6A66B}" srcId="{D1C97D96-3792-4BEA-A3F2-4919D648A38B}" destId="{2A4BD069-44FA-41B9-B67F-B696C26F6845}" srcOrd="0" destOrd="0" parTransId="{1A42171F-AA53-4841-9FA7-8D8DF7C3BBC0}" sibTransId="{7BACB23F-C261-4C2C-BF34-CC4B15D539D3}"/>
    <dgm:cxn modelId="{056E15E2-8A65-468B-B313-9064C748B31C}" srcId="{077B3BF8-3D40-455A-83D0-F24A79A7E137}" destId="{DA11065F-EE1A-462C-A1F8-00009ADA724C}" srcOrd="1" destOrd="0" parTransId="{7D63FF0F-6DAA-455A-A1EC-AA2F8796E6F1}" sibTransId="{3F163426-B28C-430C-B492-4EE03FB096DD}"/>
    <dgm:cxn modelId="{37BAE60D-EF3C-468E-854A-35EE7051A080}" type="presOf" srcId="{3734B873-E26E-4FBC-926C-6E50C6C10AFC}" destId="{EB863644-153D-4675-9D2D-AE2540C35634}" srcOrd="0" destOrd="0" presId="urn:microsoft.com/office/officeart/2005/8/layout/hierarchy3"/>
    <dgm:cxn modelId="{DAB38A0D-B551-49DB-A82D-2985B06E0A2E}" type="presOf" srcId="{43F16458-D42D-4A5B-A9DC-8651AE9E4360}" destId="{4B0DEF0F-66C2-4619-9904-EFDAD0F94A89}" srcOrd="0" destOrd="0" presId="urn:microsoft.com/office/officeart/2005/8/layout/hierarchy3"/>
    <dgm:cxn modelId="{6DA5DCF9-F8B2-47A0-B5B7-BABE8AE20221}" type="presOf" srcId="{7D63FF0F-6DAA-455A-A1EC-AA2F8796E6F1}" destId="{EBD5C4F3-3A9D-4E88-BCDB-9E478DD25E1E}" srcOrd="0" destOrd="0" presId="urn:microsoft.com/office/officeart/2005/8/layout/hierarchy3"/>
    <dgm:cxn modelId="{954CD621-B4B1-4562-8D9E-33F1CD833E79}" type="presOf" srcId="{D2671F96-615D-4329-884D-911CAB7EF273}" destId="{603C0C23-79FE-4203-8EE3-311F8B30E9D6}" srcOrd="0" destOrd="0" presId="urn:microsoft.com/office/officeart/2005/8/layout/hierarchy3"/>
    <dgm:cxn modelId="{E8EF65C7-0143-4645-BF99-072F46F7352A}" type="presOf" srcId="{BE22E487-AFC2-4470-AE92-8390A5A6C824}" destId="{996FB519-EB0A-4357-B267-AF83B1DEF680}" srcOrd="0" destOrd="0" presId="urn:microsoft.com/office/officeart/2005/8/layout/hierarchy3"/>
    <dgm:cxn modelId="{D30B1C66-1AC8-4FA3-BD88-14104EFDCB6B}" type="presOf" srcId="{E0185FED-927E-485B-8284-580FEC5A3124}" destId="{1A130248-ED0A-4C5A-BA1C-6F5518DD8041}" srcOrd="0" destOrd="0" presId="urn:microsoft.com/office/officeart/2005/8/layout/hierarchy3"/>
    <dgm:cxn modelId="{6F215257-DF85-479F-BA07-5C0569B35B7B}" type="presOf" srcId="{DA11065F-EE1A-462C-A1F8-00009ADA724C}" destId="{8BDC13C2-B039-4D6B-BFBE-57B7F27C49DB}" srcOrd="0" destOrd="0" presId="urn:microsoft.com/office/officeart/2005/8/layout/hierarchy3"/>
    <dgm:cxn modelId="{C9719923-0A0C-49AB-A758-136B8575C534}" srcId="{D1C97D96-3792-4BEA-A3F2-4919D648A38B}" destId="{077B3BF8-3D40-455A-83D0-F24A79A7E137}" srcOrd="1" destOrd="0" parTransId="{6F475D9B-22A1-4363-8242-87D5D53D9E30}" sibTransId="{2ABBA412-D47A-4415-BAAE-D1C60465E3DA}"/>
    <dgm:cxn modelId="{DF095BE9-24A3-4069-9D2B-6D7E95918F50}" type="presParOf" srcId="{349F9DE9-72EA-4DC2-934F-F6900F87637F}" destId="{C9EA5C66-5134-4842-AF21-3D8C9F7720EA}" srcOrd="0" destOrd="0" presId="urn:microsoft.com/office/officeart/2005/8/layout/hierarchy3"/>
    <dgm:cxn modelId="{6C8FC21D-2C30-43D7-8047-E8BB5B4249A4}" type="presParOf" srcId="{C9EA5C66-5134-4842-AF21-3D8C9F7720EA}" destId="{1398A815-AD9B-4B36-935D-756026B03D74}" srcOrd="0" destOrd="0" presId="urn:microsoft.com/office/officeart/2005/8/layout/hierarchy3"/>
    <dgm:cxn modelId="{7940C93D-99CA-47E9-90EC-DCA7A2AA939A}" type="presParOf" srcId="{1398A815-AD9B-4B36-935D-756026B03D74}" destId="{79C1152D-A4D9-454D-9CBD-218B86A82613}" srcOrd="0" destOrd="0" presId="urn:microsoft.com/office/officeart/2005/8/layout/hierarchy3"/>
    <dgm:cxn modelId="{D3A65B9A-584B-4071-93A1-78DDA9358119}" type="presParOf" srcId="{1398A815-AD9B-4B36-935D-756026B03D74}" destId="{62817993-5925-408F-8BC9-CC7539AD4008}" srcOrd="1" destOrd="0" presId="urn:microsoft.com/office/officeart/2005/8/layout/hierarchy3"/>
    <dgm:cxn modelId="{CDBD4354-A6F6-4013-B509-52F0A47525A4}" type="presParOf" srcId="{C9EA5C66-5134-4842-AF21-3D8C9F7720EA}" destId="{581A5C83-12D0-4D30-9618-06D176673EFC}" srcOrd="1" destOrd="0" presId="urn:microsoft.com/office/officeart/2005/8/layout/hierarchy3"/>
    <dgm:cxn modelId="{A3ED9F25-6143-4B9E-BF59-4B38135695AF}" type="presParOf" srcId="{581A5C83-12D0-4D30-9618-06D176673EFC}" destId="{7CB1D90F-6028-4564-BA0C-90F615A37103}" srcOrd="0" destOrd="0" presId="urn:microsoft.com/office/officeart/2005/8/layout/hierarchy3"/>
    <dgm:cxn modelId="{8D3D2B13-198E-4E33-BB53-F78DAFA37F98}" type="presParOf" srcId="{581A5C83-12D0-4D30-9618-06D176673EFC}" destId="{603C0C23-79FE-4203-8EE3-311F8B30E9D6}" srcOrd="1" destOrd="0" presId="urn:microsoft.com/office/officeart/2005/8/layout/hierarchy3"/>
    <dgm:cxn modelId="{59CFC3F2-202A-4AA6-82C2-E0F8E5167341}" type="presParOf" srcId="{581A5C83-12D0-4D30-9618-06D176673EFC}" destId="{424FA4BB-8A22-4C69-B14A-43C26CC1671F}" srcOrd="2" destOrd="0" presId="urn:microsoft.com/office/officeart/2005/8/layout/hierarchy3"/>
    <dgm:cxn modelId="{22028DB6-2EBC-409E-A1ED-450F7CB0D2D1}" type="presParOf" srcId="{581A5C83-12D0-4D30-9618-06D176673EFC}" destId="{996FB519-EB0A-4357-B267-AF83B1DEF680}" srcOrd="3" destOrd="0" presId="urn:microsoft.com/office/officeart/2005/8/layout/hierarchy3"/>
    <dgm:cxn modelId="{163DF4BF-4160-4B49-96A2-375B784AE1DF}" type="presParOf" srcId="{581A5C83-12D0-4D30-9618-06D176673EFC}" destId="{1A130248-ED0A-4C5A-BA1C-6F5518DD8041}" srcOrd="4" destOrd="0" presId="urn:microsoft.com/office/officeart/2005/8/layout/hierarchy3"/>
    <dgm:cxn modelId="{9AEB18B9-DCF2-474D-B9D5-476A11ECB4D3}" type="presParOf" srcId="{581A5C83-12D0-4D30-9618-06D176673EFC}" destId="{2BC00B8B-BB62-47D4-B038-D7205BF0E291}" srcOrd="5" destOrd="0" presId="urn:microsoft.com/office/officeart/2005/8/layout/hierarchy3"/>
    <dgm:cxn modelId="{374298C2-C41A-4F66-9226-0FC145963EE7}" type="presParOf" srcId="{581A5C83-12D0-4D30-9618-06D176673EFC}" destId="{86DBBC75-EA70-4EB7-92BB-33EDF688CA7A}" srcOrd="6" destOrd="0" presId="urn:microsoft.com/office/officeart/2005/8/layout/hierarchy3"/>
    <dgm:cxn modelId="{EEAD76FD-E176-4671-97A4-1667DD1EF652}" type="presParOf" srcId="{581A5C83-12D0-4D30-9618-06D176673EFC}" destId="{4B0DEF0F-66C2-4619-9904-EFDAD0F94A89}" srcOrd="7" destOrd="0" presId="urn:microsoft.com/office/officeart/2005/8/layout/hierarchy3"/>
    <dgm:cxn modelId="{0A860CB7-9A73-4440-A652-FD9666D24C5F}" type="presParOf" srcId="{349F9DE9-72EA-4DC2-934F-F6900F87637F}" destId="{8813FE97-D3D5-458E-8229-7AA0FE467F18}" srcOrd="1" destOrd="0" presId="urn:microsoft.com/office/officeart/2005/8/layout/hierarchy3"/>
    <dgm:cxn modelId="{974A620E-A5C5-47BE-8217-245658475366}" type="presParOf" srcId="{8813FE97-D3D5-458E-8229-7AA0FE467F18}" destId="{C4AC851D-4ED1-45AA-B539-8A08B40B1B23}" srcOrd="0" destOrd="0" presId="urn:microsoft.com/office/officeart/2005/8/layout/hierarchy3"/>
    <dgm:cxn modelId="{6988DCF4-1FA4-4504-B11B-5C4FD3DFB1C1}" type="presParOf" srcId="{C4AC851D-4ED1-45AA-B539-8A08B40B1B23}" destId="{82E2410C-4A19-4A9A-91AB-A855EA70E75C}" srcOrd="0" destOrd="0" presId="urn:microsoft.com/office/officeart/2005/8/layout/hierarchy3"/>
    <dgm:cxn modelId="{8E7DF810-E739-4599-AE60-33F7280487B3}" type="presParOf" srcId="{C4AC851D-4ED1-45AA-B539-8A08B40B1B23}" destId="{F36997D0-1B54-40DE-981C-A3645DBC5FAA}" srcOrd="1" destOrd="0" presId="urn:microsoft.com/office/officeart/2005/8/layout/hierarchy3"/>
    <dgm:cxn modelId="{FA282529-A6F0-492B-BBD6-858931AF1BFE}" type="presParOf" srcId="{8813FE97-D3D5-458E-8229-7AA0FE467F18}" destId="{B56498E0-A27A-417C-BFC3-E9E3A0E4297A}" srcOrd="1" destOrd="0" presId="urn:microsoft.com/office/officeart/2005/8/layout/hierarchy3"/>
    <dgm:cxn modelId="{9947AAC0-9612-4CFF-8449-23600B1EADF5}" type="presParOf" srcId="{B56498E0-A27A-417C-BFC3-E9E3A0E4297A}" destId="{410BBD7F-5CC2-44C2-81CF-4B022F019554}" srcOrd="0" destOrd="0" presId="urn:microsoft.com/office/officeart/2005/8/layout/hierarchy3"/>
    <dgm:cxn modelId="{0DF9BA65-EBAE-44B6-ACA6-1E2B3A6C1EB1}" type="presParOf" srcId="{B56498E0-A27A-417C-BFC3-E9E3A0E4297A}" destId="{2F209862-1532-4AA7-9FFA-266934268DD1}" srcOrd="1" destOrd="0" presId="urn:microsoft.com/office/officeart/2005/8/layout/hierarchy3"/>
    <dgm:cxn modelId="{35D72883-0932-4153-8C47-04E6B39B4EB6}" type="presParOf" srcId="{B56498E0-A27A-417C-BFC3-E9E3A0E4297A}" destId="{EBD5C4F3-3A9D-4E88-BCDB-9E478DD25E1E}" srcOrd="2" destOrd="0" presId="urn:microsoft.com/office/officeart/2005/8/layout/hierarchy3"/>
    <dgm:cxn modelId="{01AFEAD4-EF82-4C01-BAC8-02A5329B89AE}" type="presParOf" srcId="{B56498E0-A27A-417C-BFC3-E9E3A0E4297A}" destId="{8BDC13C2-B039-4D6B-BFBE-57B7F27C49DB}" srcOrd="3" destOrd="0" presId="urn:microsoft.com/office/officeart/2005/8/layout/hierarchy3"/>
    <dgm:cxn modelId="{A76BA6A7-DAA3-4CC0-9681-9323D2683C8C}" type="presParOf" srcId="{B56498E0-A27A-417C-BFC3-E9E3A0E4297A}" destId="{EB863644-153D-4675-9D2D-AE2540C35634}" srcOrd="4" destOrd="0" presId="urn:microsoft.com/office/officeart/2005/8/layout/hierarchy3"/>
    <dgm:cxn modelId="{AD00B303-B80F-47BC-9262-6E27871DB0BB}" type="presParOf" srcId="{B56498E0-A27A-417C-BFC3-E9E3A0E4297A}" destId="{5252219F-EE44-4765-9D37-31AF7213C160}" srcOrd="5" destOrd="0" presId="urn:microsoft.com/office/officeart/2005/8/layout/hierarchy3"/>
    <dgm:cxn modelId="{7D6E358D-7CF1-4A8B-8096-CF41EACB2BD7}" type="presParOf" srcId="{B56498E0-A27A-417C-BFC3-E9E3A0E4297A}" destId="{96448F86-AAAD-4C1C-83E8-B761759D0C2D}" srcOrd="6" destOrd="0" presId="urn:microsoft.com/office/officeart/2005/8/layout/hierarchy3"/>
    <dgm:cxn modelId="{6B8BB07F-4A4B-4B14-B589-77A73B906218}" type="presParOf" srcId="{B56498E0-A27A-417C-BFC3-E9E3A0E4297A}" destId="{AFC1E9E7-AEAD-4EB2-96AF-E9EC1AE8B9B8}"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1152D-A4D9-454D-9CBD-218B86A82613}">
      <dsp:nvSpPr>
        <dsp:cNvPr id="0" name=""/>
        <dsp:cNvSpPr/>
      </dsp:nvSpPr>
      <dsp:spPr>
        <a:xfrm>
          <a:off x="2401276" y="1302"/>
          <a:ext cx="1726331" cy="863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Services</a:t>
          </a:r>
          <a:endParaRPr lang="el-GR" sz="3200" kern="1200" dirty="0"/>
        </a:p>
      </dsp:txBody>
      <dsp:txXfrm>
        <a:off x="2426557" y="26583"/>
        <a:ext cx="1675769" cy="812603"/>
      </dsp:txXfrm>
    </dsp:sp>
    <dsp:sp modelId="{7CB1D90F-6028-4564-BA0C-90F615A37103}">
      <dsp:nvSpPr>
        <dsp:cNvPr id="0" name=""/>
        <dsp:cNvSpPr/>
      </dsp:nvSpPr>
      <dsp:spPr>
        <a:xfrm>
          <a:off x="2573909" y="864468"/>
          <a:ext cx="172633" cy="647374"/>
        </a:xfrm>
        <a:custGeom>
          <a:avLst/>
          <a:gdLst/>
          <a:ahLst/>
          <a:cxnLst/>
          <a:rect l="0" t="0" r="0" b="0"/>
          <a:pathLst>
            <a:path>
              <a:moveTo>
                <a:pt x="0" y="0"/>
              </a:moveTo>
              <a:lnTo>
                <a:pt x="0" y="647374"/>
              </a:lnTo>
              <a:lnTo>
                <a:pt x="172633" y="6473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3C0C23-79FE-4203-8EE3-311F8B30E9D6}">
      <dsp:nvSpPr>
        <dsp:cNvPr id="0" name=""/>
        <dsp:cNvSpPr/>
      </dsp:nvSpPr>
      <dsp:spPr>
        <a:xfrm>
          <a:off x="2746543" y="1080259"/>
          <a:ext cx="1381065" cy="8631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University Online</a:t>
          </a:r>
          <a:endParaRPr lang="el-GR" sz="1600" b="1" kern="1200" dirty="0"/>
        </a:p>
      </dsp:txBody>
      <dsp:txXfrm>
        <a:off x="2771824" y="1105540"/>
        <a:ext cx="1330503" cy="812603"/>
      </dsp:txXfrm>
    </dsp:sp>
    <dsp:sp modelId="{424FA4BB-8A22-4C69-B14A-43C26CC1671F}">
      <dsp:nvSpPr>
        <dsp:cNvPr id="0" name=""/>
        <dsp:cNvSpPr/>
      </dsp:nvSpPr>
      <dsp:spPr>
        <a:xfrm>
          <a:off x="2573909" y="864468"/>
          <a:ext cx="172633" cy="1736223"/>
        </a:xfrm>
        <a:custGeom>
          <a:avLst/>
          <a:gdLst/>
          <a:ahLst/>
          <a:cxnLst/>
          <a:rect l="0" t="0" r="0" b="0"/>
          <a:pathLst>
            <a:path>
              <a:moveTo>
                <a:pt x="0" y="0"/>
              </a:moveTo>
              <a:lnTo>
                <a:pt x="0" y="1736223"/>
              </a:lnTo>
              <a:lnTo>
                <a:pt x="172633" y="1736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6FB519-EB0A-4357-B267-AF83B1DEF680}">
      <dsp:nvSpPr>
        <dsp:cNvPr id="0" name=""/>
        <dsp:cNvSpPr/>
      </dsp:nvSpPr>
      <dsp:spPr>
        <a:xfrm>
          <a:off x="2746543" y="2169108"/>
          <a:ext cx="1381065" cy="8631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Disability Unit</a:t>
          </a:r>
          <a:endParaRPr lang="el-GR" sz="1600" b="1" kern="1200" dirty="0"/>
        </a:p>
      </dsp:txBody>
      <dsp:txXfrm>
        <a:off x="2771824" y="2194389"/>
        <a:ext cx="1330503" cy="812603"/>
      </dsp:txXfrm>
    </dsp:sp>
    <dsp:sp modelId="{1A130248-ED0A-4C5A-BA1C-6F5518DD8041}">
      <dsp:nvSpPr>
        <dsp:cNvPr id="0" name=""/>
        <dsp:cNvSpPr/>
      </dsp:nvSpPr>
      <dsp:spPr>
        <a:xfrm>
          <a:off x="2573909" y="864468"/>
          <a:ext cx="172633" cy="2805289"/>
        </a:xfrm>
        <a:custGeom>
          <a:avLst/>
          <a:gdLst/>
          <a:ahLst/>
          <a:cxnLst/>
          <a:rect l="0" t="0" r="0" b="0"/>
          <a:pathLst>
            <a:path>
              <a:moveTo>
                <a:pt x="0" y="0"/>
              </a:moveTo>
              <a:lnTo>
                <a:pt x="0" y="2805289"/>
              </a:lnTo>
              <a:lnTo>
                <a:pt x="172633" y="28052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C00B8B-BB62-47D4-B038-D7205BF0E291}">
      <dsp:nvSpPr>
        <dsp:cNvPr id="0" name=""/>
        <dsp:cNvSpPr/>
      </dsp:nvSpPr>
      <dsp:spPr>
        <a:xfrm>
          <a:off x="2746543" y="3238174"/>
          <a:ext cx="1381065" cy="8631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University Services</a:t>
          </a:r>
          <a:endParaRPr lang="el-GR" sz="1600" b="1" kern="1200" dirty="0"/>
        </a:p>
      </dsp:txBody>
      <dsp:txXfrm>
        <a:off x="2771824" y="3263455"/>
        <a:ext cx="1330503" cy="812603"/>
      </dsp:txXfrm>
    </dsp:sp>
    <dsp:sp modelId="{86DBBC75-EA70-4EB7-92BB-33EDF688CA7A}">
      <dsp:nvSpPr>
        <dsp:cNvPr id="0" name=""/>
        <dsp:cNvSpPr/>
      </dsp:nvSpPr>
      <dsp:spPr>
        <a:xfrm>
          <a:off x="2573909" y="864468"/>
          <a:ext cx="172633" cy="3884246"/>
        </a:xfrm>
        <a:custGeom>
          <a:avLst/>
          <a:gdLst/>
          <a:ahLst/>
          <a:cxnLst/>
          <a:rect l="0" t="0" r="0" b="0"/>
          <a:pathLst>
            <a:path>
              <a:moveTo>
                <a:pt x="0" y="0"/>
              </a:moveTo>
              <a:lnTo>
                <a:pt x="0" y="3884246"/>
              </a:lnTo>
              <a:lnTo>
                <a:pt x="172633" y="3884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0DEF0F-66C2-4619-9904-EFDAD0F94A89}">
      <dsp:nvSpPr>
        <dsp:cNvPr id="0" name=""/>
        <dsp:cNvSpPr/>
      </dsp:nvSpPr>
      <dsp:spPr>
        <a:xfrm>
          <a:off x="2746543" y="4317131"/>
          <a:ext cx="1381065" cy="8631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Residence Halls</a:t>
          </a:r>
          <a:endParaRPr lang="el-GR" sz="1600" b="1" kern="1200" dirty="0"/>
        </a:p>
      </dsp:txBody>
      <dsp:txXfrm>
        <a:off x="2771824" y="4342412"/>
        <a:ext cx="1330503" cy="812603"/>
      </dsp:txXfrm>
    </dsp:sp>
    <dsp:sp modelId="{82E2410C-4A19-4A9A-91AB-A855EA70E75C}">
      <dsp:nvSpPr>
        <dsp:cNvPr id="0" name=""/>
        <dsp:cNvSpPr/>
      </dsp:nvSpPr>
      <dsp:spPr>
        <a:xfrm>
          <a:off x="4559191" y="1302"/>
          <a:ext cx="1726331" cy="863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t>Buildings</a:t>
          </a:r>
          <a:endParaRPr lang="el-GR" sz="3200" b="1" kern="1200" dirty="0"/>
        </a:p>
      </dsp:txBody>
      <dsp:txXfrm>
        <a:off x="4584472" y="26583"/>
        <a:ext cx="1675769" cy="812603"/>
      </dsp:txXfrm>
    </dsp:sp>
    <dsp:sp modelId="{410BBD7F-5CC2-44C2-81CF-4B022F019554}">
      <dsp:nvSpPr>
        <dsp:cNvPr id="0" name=""/>
        <dsp:cNvSpPr/>
      </dsp:nvSpPr>
      <dsp:spPr>
        <a:xfrm>
          <a:off x="4731824" y="864468"/>
          <a:ext cx="172633" cy="647374"/>
        </a:xfrm>
        <a:custGeom>
          <a:avLst/>
          <a:gdLst/>
          <a:ahLst/>
          <a:cxnLst/>
          <a:rect l="0" t="0" r="0" b="0"/>
          <a:pathLst>
            <a:path>
              <a:moveTo>
                <a:pt x="0" y="0"/>
              </a:moveTo>
              <a:lnTo>
                <a:pt x="0" y="647374"/>
              </a:lnTo>
              <a:lnTo>
                <a:pt x="172633" y="6473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209862-1532-4AA7-9FFA-266934268DD1}">
      <dsp:nvSpPr>
        <dsp:cNvPr id="0" name=""/>
        <dsp:cNvSpPr/>
      </dsp:nvSpPr>
      <dsp:spPr>
        <a:xfrm>
          <a:off x="4904457" y="1080259"/>
          <a:ext cx="1381065" cy="8631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Accessible buildings</a:t>
          </a:r>
          <a:endParaRPr lang="el-GR" sz="1600" b="1" kern="1200" dirty="0"/>
        </a:p>
      </dsp:txBody>
      <dsp:txXfrm>
        <a:off x="4929738" y="1105540"/>
        <a:ext cx="1330503" cy="812603"/>
      </dsp:txXfrm>
    </dsp:sp>
    <dsp:sp modelId="{EBD5C4F3-3A9D-4E88-BCDB-9E478DD25E1E}">
      <dsp:nvSpPr>
        <dsp:cNvPr id="0" name=""/>
        <dsp:cNvSpPr/>
      </dsp:nvSpPr>
      <dsp:spPr>
        <a:xfrm>
          <a:off x="4731824" y="864468"/>
          <a:ext cx="172633" cy="1726331"/>
        </a:xfrm>
        <a:custGeom>
          <a:avLst/>
          <a:gdLst/>
          <a:ahLst/>
          <a:cxnLst/>
          <a:rect l="0" t="0" r="0" b="0"/>
          <a:pathLst>
            <a:path>
              <a:moveTo>
                <a:pt x="0" y="0"/>
              </a:moveTo>
              <a:lnTo>
                <a:pt x="0" y="1726331"/>
              </a:lnTo>
              <a:lnTo>
                <a:pt x="172633" y="17263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C13C2-B039-4D6B-BFBE-57B7F27C49DB}">
      <dsp:nvSpPr>
        <dsp:cNvPr id="0" name=""/>
        <dsp:cNvSpPr/>
      </dsp:nvSpPr>
      <dsp:spPr>
        <a:xfrm>
          <a:off x="4904457" y="2159217"/>
          <a:ext cx="1381065" cy="8631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Accessible by means of transport</a:t>
          </a:r>
          <a:endParaRPr lang="el-GR" sz="1600" b="1" kern="1200" dirty="0"/>
        </a:p>
      </dsp:txBody>
      <dsp:txXfrm>
        <a:off x="4929738" y="2184498"/>
        <a:ext cx="1330503" cy="812603"/>
      </dsp:txXfrm>
    </dsp:sp>
    <dsp:sp modelId="{EB863644-153D-4675-9D2D-AE2540C35634}">
      <dsp:nvSpPr>
        <dsp:cNvPr id="0" name=""/>
        <dsp:cNvSpPr/>
      </dsp:nvSpPr>
      <dsp:spPr>
        <a:xfrm>
          <a:off x="4731824" y="864468"/>
          <a:ext cx="172633" cy="2805289"/>
        </a:xfrm>
        <a:custGeom>
          <a:avLst/>
          <a:gdLst/>
          <a:ahLst/>
          <a:cxnLst/>
          <a:rect l="0" t="0" r="0" b="0"/>
          <a:pathLst>
            <a:path>
              <a:moveTo>
                <a:pt x="0" y="0"/>
              </a:moveTo>
              <a:lnTo>
                <a:pt x="0" y="2805289"/>
              </a:lnTo>
              <a:lnTo>
                <a:pt x="172633" y="28052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2219F-EE44-4765-9D37-31AF7213C160}">
      <dsp:nvSpPr>
        <dsp:cNvPr id="0" name=""/>
        <dsp:cNvSpPr/>
      </dsp:nvSpPr>
      <dsp:spPr>
        <a:xfrm>
          <a:off x="4904457" y="3238174"/>
          <a:ext cx="1381065" cy="8631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smtClean="0"/>
            <a:t>Accessible parking places</a:t>
          </a:r>
          <a:endParaRPr lang="el-GR" sz="1600" b="1" kern="1200" dirty="0" smtClean="0"/>
        </a:p>
        <a:p>
          <a:pPr lvl="0" algn="ctr" defTabSz="622300">
            <a:lnSpc>
              <a:spcPct val="90000"/>
            </a:lnSpc>
            <a:spcBef>
              <a:spcPct val="0"/>
            </a:spcBef>
            <a:spcAft>
              <a:spcPct val="35000"/>
            </a:spcAft>
          </a:pPr>
          <a:endParaRPr lang="el-GR" sz="1600" kern="1200" dirty="0"/>
        </a:p>
      </dsp:txBody>
      <dsp:txXfrm>
        <a:off x="4929738" y="3263455"/>
        <a:ext cx="1330503" cy="812603"/>
      </dsp:txXfrm>
    </dsp:sp>
    <dsp:sp modelId="{96448F86-AAAD-4C1C-83E8-B761759D0C2D}">
      <dsp:nvSpPr>
        <dsp:cNvPr id="0" name=""/>
        <dsp:cNvSpPr/>
      </dsp:nvSpPr>
      <dsp:spPr>
        <a:xfrm>
          <a:off x="4731824" y="864468"/>
          <a:ext cx="172633" cy="3884246"/>
        </a:xfrm>
        <a:custGeom>
          <a:avLst/>
          <a:gdLst/>
          <a:ahLst/>
          <a:cxnLst/>
          <a:rect l="0" t="0" r="0" b="0"/>
          <a:pathLst>
            <a:path>
              <a:moveTo>
                <a:pt x="0" y="0"/>
              </a:moveTo>
              <a:lnTo>
                <a:pt x="0" y="3884246"/>
              </a:lnTo>
              <a:lnTo>
                <a:pt x="172633" y="3884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1E9E7-AEAD-4EB2-96AF-E9EC1AE8B9B8}">
      <dsp:nvSpPr>
        <dsp:cNvPr id="0" name=""/>
        <dsp:cNvSpPr/>
      </dsp:nvSpPr>
      <dsp:spPr>
        <a:xfrm>
          <a:off x="4904457" y="4317131"/>
          <a:ext cx="1381065" cy="8631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Classrooms</a:t>
          </a:r>
          <a:endParaRPr lang="el-GR" sz="1600" b="1" kern="1200" dirty="0"/>
        </a:p>
      </dsp:txBody>
      <dsp:txXfrm>
        <a:off x="4929738" y="4342412"/>
        <a:ext cx="1330503" cy="8126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B323AC-43C2-411A-ACB2-FB92FF2C6B6A}" type="datetimeFigureOut">
              <a:rPr lang="en-US" smtClean="0"/>
              <a:t>7/30/14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1D7EB-FBBE-4EC1-9C95-4D97ACE8E547}" type="slidenum">
              <a:rPr lang="en-US" smtClean="0"/>
              <a:t>‹#›</a:t>
            </a:fld>
            <a:endParaRPr lang="en-US"/>
          </a:p>
        </p:txBody>
      </p:sp>
    </p:spTree>
    <p:extLst>
      <p:ext uri="{BB962C8B-B14F-4D97-AF65-F5344CB8AC3E}">
        <p14:creationId xmlns:p14="http://schemas.microsoft.com/office/powerpoint/2010/main" val="242901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1</a:t>
            </a:fld>
            <a:endParaRPr lang="en-US"/>
          </a:p>
        </p:txBody>
      </p:sp>
    </p:spTree>
    <p:extLst>
      <p:ext uri="{BB962C8B-B14F-4D97-AF65-F5344CB8AC3E}">
        <p14:creationId xmlns:p14="http://schemas.microsoft.com/office/powerpoint/2010/main" val="309305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the answers about the level of website accessibility from the 66% that has accessible websites, according to the previous slide.</a:t>
            </a:r>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12</a:t>
            </a:fld>
            <a:endParaRPr lang="en-US"/>
          </a:p>
        </p:txBody>
      </p:sp>
    </p:spTree>
    <p:extLst>
      <p:ext uri="{BB962C8B-B14F-4D97-AF65-F5344CB8AC3E}">
        <p14:creationId xmlns:p14="http://schemas.microsoft.com/office/powerpoint/2010/main" val="20346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140</a:t>
            </a:r>
            <a:r>
              <a:rPr lang="en-US" baseline="0" dirty="0" smtClean="0"/>
              <a:t> Universities provide Online services</a:t>
            </a:r>
            <a:endParaRPr lang="el-GR" baseline="0" dirty="0" smtClean="0"/>
          </a:p>
          <a:p>
            <a:r>
              <a:rPr lang="en-US" dirty="0" smtClean="0"/>
              <a:t>Registration of courses: 113</a:t>
            </a:r>
          </a:p>
          <a:p>
            <a:r>
              <a:rPr lang="en-US" dirty="0" smtClean="0"/>
              <a:t>Enrolment:105</a:t>
            </a:r>
          </a:p>
          <a:p>
            <a:r>
              <a:rPr lang="en-US" dirty="0" smtClean="0"/>
              <a:t>Request for Admin. Documents: 101</a:t>
            </a:r>
          </a:p>
          <a:p>
            <a:r>
              <a:rPr lang="en-US" dirty="0" smtClean="0"/>
              <a:t>Scanned Course notes: 71</a:t>
            </a:r>
          </a:p>
          <a:p>
            <a:r>
              <a:rPr lang="en-US" dirty="0" smtClean="0"/>
              <a:t>Online courses: 51</a:t>
            </a:r>
          </a:p>
          <a:p>
            <a:r>
              <a:rPr lang="en-US" dirty="0" smtClean="0"/>
              <a:t>Course notes (text/audio): 48</a:t>
            </a:r>
          </a:p>
          <a:p>
            <a:r>
              <a:rPr lang="en-US" dirty="0" smtClean="0"/>
              <a:t>Other: 12</a:t>
            </a:r>
          </a:p>
        </p:txBody>
      </p:sp>
      <p:sp>
        <p:nvSpPr>
          <p:cNvPr id="4" name="Slide Number Placeholder 3"/>
          <p:cNvSpPr>
            <a:spLocks noGrp="1"/>
          </p:cNvSpPr>
          <p:nvPr>
            <p:ph type="sldNum" sz="quarter" idx="10"/>
          </p:nvPr>
        </p:nvSpPr>
        <p:spPr/>
        <p:txBody>
          <a:bodyPr/>
          <a:lstStyle/>
          <a:p>
            <a:fld id="{41A1D7EB-FBBE-4EC1-9C95-4D97ACE8E547}" type="slidenum">
              <a:rPr lang="en-US" smtClean="0"/>
              <a:t>13</a:t>
            </a:fld>
            <a:endParaRPr lang="en-US"/>
          </a:p>
        </p:txBody>
      </p:sp>
    </p:spTree>
    <p:extLst>
      <p:ext uri="{BB962C8B-B14F-4D97-AF65-F5344CB8AC3E}">
        <p14:creationId xmlns:p14="http://schemas.microsoft.com/office/powerpoint/2010/main" val="2626398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1A1D7EB-FBBE-4EC1-9C95-4D97ACE8E547}" type="slidenum">
              <a:rPr lang="en-US" smtClean="0"/>
              <a:t>15</a:t>
            </a:fld>
            <a:endParaRPr lang="en-US"/>
          </a:p>
        </p:txBody>
      </p:sp>
    </p:spTree>
    <p:extLst>
      <p:ext uri="{BB962C8B-B14F-4D97-AF65-F5344CB8AC3E}">
        <p14:creationId xmlns:p14="http://schemas.microsoft.com/office/powerpoint/2010/main" val="247150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116</a:t>
            </a:r>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17</a:t>
            </a:fld>
            <a:endParaRPr lang="en-US"/>
          </a:p>
        </p:txBody>
      </p:sp>
    </p:spTree>
    <p:extLst>
      <p:ext uri="{BB962C8B-B14F-4D97-AF65-F5344CB8AC3E}">
        <p14:creationId xmlns:p14="http://schemas.microsoft.com/office/powerpoint/2010/main" val="157911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 Disability Units provide special material for students with disabilities:</a:t>
            </a:r>
          </a:p>
          <a:p>
            <a:r>
              <a:rPr lang="en-US" dirty="0" smtClean="0"/>
              <a:t>Most of them provide computers and </a:t>
            </a:r>
            <a:r>
              <a:rPr lang="en-US" dirty="0" err="1" smtClean="0"/>
              <a:t>specialised</a:t>
            </a:r>
            <a:r>
              <a:rPr lang="en-US" dirty="0" smtClean="0"/>
              <a:t> software</a:t>
            </a:r>
          </a:p>
          <a:p>
            <a:r>
              <a:rPr lang="en-US" dirty="0" smtClean="0"/>
              <a:t>And half of them: printers, braille printers, books in braille and audio and accessible notes</a:t>
            </a:r>
          </a:p>
        </p:txBody>
      </p:sp>
      <p:sp>
        <p:nvSpPr>
          <p:cNvPr id="4" name="Slide Number Placeholder 3"/>
          <p:cNvSpPr>
            <a:spLocks noGrp="1"/>
          </p:cNvSpPr>
          <p:nvPr>
            <p:ph type="sldNum" sz="quarter" idx="10"/>
          </p:nvPr>
        </p:nvSpPr>
        <p:spPr/>
        <p:txBody>
          <a:bodyPr/>
          <a:lstStyle/>
          <a:p>
            <a:fld id="{41A1D7EB-FBBE-4EC1-9C95-4D97ACE8E547}" type="slidenum">
              <a:rPr lang="en-US" smtClean="0"/>
              <a:t>18</a:t>
            </a:fld>
            <a:endParaRPr lang="en-US"/>
          </a:p>
        </p:txBody>
      </p:sp>
    </p:spTree>
    <p:extLst>
      <p:ext uri="{BB962C8B-B14F-4D97-AF65-F5344CB8AC3E}">
        <p14:creationId xmlns:p14="http://schemas.microsoft.com/office/powerpoint/2010/main" val="233091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72% refers to HEIs that provide</a:t>
            </a:r>
            <a:r>
              <a:rPr lang="en-US" baseline="0" dirty="0" smtClean="0"/>
              <a:t> a welcome service for all the students without having specific service for students with disabilities.</a:t>
            </a:r>
          </a:p>
          <a:p>
            <a:r>
              <a:rPr lang="en-US" baseline="0" dirty="0" smtClean="0"/>
              <a:t>The 28% refers to HEIs that provide specific services to students with disabilities (specialized welcome service or assistants to students with disabilities during the welcome service.</a:t>
            </a:r>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20</a:t>
            </a:fld>
            <a:endParaRPr lang="en-US"/>
          </a:p>
        </p:txBody>
      </p:sp>
    </p:spTree>
    <p:extLst>
      <p:ext uri="{BB962C8B-B14F-4D97-AF65-F5344CB8AC3E}">
        <p14:creationId xmlns:p14="http://schemas.microsoft.com/office/powerpoint/2010/main" val="2283967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a:t>
            </a:r>
            <a:r>
              <a:rPr lang="en-US" baseline="0" dirty="0" smtClean="0"/>
              <a:t> of 84 positive answers)</a:t>
            </a:r>
          </a:p>
          <a:p>
            <a:r>
              <a:rPr lang="en-US" baseline="0" dirty="0" smtClean="0"/>
              <a:t>This slide is about any service a University may provide to students with disabilities. </a:t>
            </a:r>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21</a:t>
            </a:fld>
            <a:endParaRPr lang="en-US"/>
          </a:p>
        </p:txBody>
      </p:sp>
    </p:spTree>
    <p:extLst>
      <p:ext uri="{BB962C8B-B14F-4D97-AF65-F5344CB8AC3E}">
        <p14:creationId xmlns:p14="http://schemas.microsoft.com/office/powerpoint/2010/main" val="219104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the 32% of the HEIs which</a:t>
            </a:r>
            <a:r>
              <a:rPr lang="en-US" baseline="0" dirty="0" smtClean="0"/>
              <a:t> answered that they provide “Other service” (see the previous slide), these are some of their given answers which are the best practices.</a:t>
            </a:r>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22</a:t>
            </a:fld>
            <a:endParaRPr lang="en-US"/>
          </a:p>
        </p:txBody>
      </p:sp>
    </p:spTree>
    <p:extLst>
      <p:ext uri="{BB962C8B-B14F-4D97-AF65-F5344CB8AC3E}">
        <p14:creationId xmlns:p14="http://schemas.microsoft.com/office/powerpoint/2010/main" val="251083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24</a:t>
            </a:fld>
            <a:endParaRPr lang="en-US"/>
          </a:p>
        </p:txBody>
      </p:sp>
    </p:spTree>
    <p:extLst>
      <p:ext uri="{BB962C8B-B14F-4D97-AF65-F5344CB8AC3E}">
        <p14:creationId xmlns:p14="http://schemas.microsoft.com/office/powerpoint/2010/main" val="405660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 positive answers</a:t>
            </a:r>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26</a:t>
            </a:fld>
            <a:endParaRPr lang="en-US"/>
          </a:p>
        </p:txBody>
      </p:sp>
    </p:spTree>
    <p:extLst>
      <p:ext uri="{BB962C8B-B14F-4D97-AF65-F5344CB8AC3E}">
        <p14:creationId xmlns:p14="http://schemas.microsoft.com/office/powerpoint/2010/main" val="267637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Explanation of the methodology we used</a:t>
            </a:r>
            <a:r>
              <a:rPr lang="en-US" baseline="0" dirty="0" smtClean="0"/>
              <a:t> on the </a:t>
            </a:r>
            <a:r>
              <a:rPr lang="en-US" baseline="0" dirty="0" err="1" smtClean="0"/>
              <a:t>MapAbility</a:t>
            </a:r>
            <a:r>
              <a:rPr lang="en-US" baseline="0" dirty="0" smtClean="0"/>
              <a:t> Questionnaire.</a:t>
            </a:r>
          </a:p>
          <a:p>
            <a:r>
              <a:rPr lang="en-US" baseline="0" dirty="0" smtClean="0"/>
              <a:t>It is divided in two parts: the first part is about the Services of the University and the second part is about the accessibility of the University’s buildings. Each part has some subjects were we focus on. </a:t>
            </a:r>
          </a:p>
          <a:p>
            <a:r>
              <a:rPr lang="en-US" baseline="0" dirty="0" smtClean="0"/>
              <a:t>This Data Analysis presentation is based on these subjects</a:t>
            </a:r>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4</a:t>
            </a:fld>
            <a:endParaRPr lang="en-US"/>
          </a:p>
        </p:txBody>
      </p:sp>
    </p:spTree>
    <p:extLst>
      <p:ext uri="{BB962C8B-B14F-4D97-AF65-F5344CB8AC3E}">
        <p14:creationId xmlns:p14="http://schemas.microsoft.com/office/powerpoint/2010/main" val="945061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(out of the 70% of the Residence Halls that are accessible)</a:t>
            </a:r>
          </a:p>
        </p:txBody>
      </p:sp>
      <p:sp>
        <p:nvSpPr>
          <p:cNvPr id="4" name="Slide Number Placeholder 3"/>
          <p:cNvSpPr>
            <a:spLocks noGrp="1"/>
          </p:cNvSpPr>
          <p:nvPr>
            <p:ph type="sldNum" sz="quarter" idx="10"/>
          </p:nvPr>
        </p:nvSpPr>
        <p:spPr/>
        <p:txBody>
          <a:bodyPr/>
          <a:lstStyle/>
          <a:p>
            <a:fld id="{41A1D7EB-FBBE-4EC1-9C95-4D97ACE8E547}" type="slidenum">
              <a:rPr lang="en-US" smtClean="0"/>
              <a:t>27</a:t>
            </a:fld>
            <a:endParaRPr lang="en-US"/>
          </a:p>
        </p:txBody>
      </p:sp>
    </p:spTree>
    <p:extLst>
      <p:ext uri="{BB962C8B-B14F-4D97-AF65-F5344CB8AC3E}">
        <p14:creationId xmlns:p14="http://schemas.microsoft.com/office/powerpoint/2010/main" val="1583759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part</a:t>
            </a:r>
            <a:r>
              <a:rPr lang="en-US" baseline="0" dirty="0" smtClean="0"/>
              <a:t> of the questionnaire)</a:t>
            </a:r>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28</a:t>
            </a:fld>
            <a:endParaRPr lang="en-US"/>
          </a:p>
        </p:txBody>
      </p:sp>
    </p:spTree>
    <p:extLst>
      <p:ext uri="{BB962C8B-B14F-4D97-AF65-F5344CB8AC3E}">
        <p14:creationId xmlns:p14="http://schemas.microsoft.com/office/powerpoint/2010/main" val="3685049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30</a:t>
            </a:fld>
            <a:endParaRPr lang="en-US"/>
          </a:p>
        </p:txBody>
      </p:sp>
    </p:spTree>
    <p:extLst>
      <p:ext uri="{BB962C8B-B14F-4D97-AF65-F5344CB8AC3E}">
        <p14:creationId xmlns:p14="http://schemas.microsoft.com/office/powerpoint/2010/main" val="3662785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31</a:t>
            </a:fld>
            <a:endParaRPr lang="en-US"/>
          </a:p>
        </p:txBody>
      </p:sp>
    </p:spTree>
    <p:extLst>
      <p:ext uri="{BB962C8B-B14F-4D97-AF65-F5344CB8AC3E}">
        <p14:creationId xmlns:p14="http://schemas.microsoft.com/office/powerpoint/2010/main" val="1347304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32</a:t>
            </a:fld>
            <a:endParaRPr lang="en-US"/>
          </a:p>
        </p:txBody>
      </p:sp>
    </p:spTree>
    <p:extLst>
      <p:ext uri="{BB962C8B-B14F-4D97-AF65-F5344CB8AC3E}">
        <p14:creationId xmlns:p14="http://schemas.microsoft.com/office/powerpoint/2010/main" val="1805128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Help Desk</a:t>
            </a:r>
            <a:r>
              <a:rPr lang="en-US" baseline="0" dirty="0" smtClean="0"/>
              <a:t> is a desk which has no chair in front of it, so the wheelchair </a:t>
            </a:r>
            <a:r>
              <a:rPr lang="en-US" baseline="0" smtClean="0"/>
              <a:t>can fit</a:t>
            </a:r>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34</a:t>
            </a:fld>
            <a:endParaRPr lang="en-US"/>
          </a:p>
        </p:txBody>
      </p:sp>
    </p:spTree>
    <p:extLst>
      <p:ext uri="{BB962C8B-B14F-4D97-AF65-F5344CB8AC3E}">
        <p14:creationId xmlns:p14="http://schemas.microsoft.com/office/powerpoint/2010/main" val="184881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“Services” part can be submitted only once. This means that until 22/05/2014 we had 172 HEIs submitted and mapped.</a:t>
            </a:r>
          </a:p>
          <a:p>
            <a:r>
              <a:rPr lang="en-US" baseline="0" dirty="0" smtClean="0"/>
              <a:t>The “building” part can be submitted more than once.</a:t>
            </a:r>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5</a:t>
            </a:fld>
            <a:endParaRPr lang="en-US"/>
          </a:p>
        </p:txBody>
      </p:sp>
    </p:spTree>
    <p:extLst>
      <p:ext uri="{BB962C8B-B14F-4D97-AF65-F5344CB8AC3E}">
        <p14:creationId xmlns:p14="http://schemas.microsoft.com/office/powerpoint/2010/main" val="325517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6</a:t>
            </a:fld>
            <a:endParaRPr lang="en-US"/>
          </a:p>
        </p:txBody>
      </p:sp>
    </p:spTree>
    <p:extLst>
      <p:ext uri="{BB962C8B-B14F-4D97-AF65-F5344CB8AC3E}">
        <p14:creationId xmlns:p14="http://schemas.microsoft.com/office/powerpoint/2010/main" val="373361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b" latinLnBrk="0" hangingPunct="1">
              <a:spcBef>
                <a:spcPts val="0"/>
              </a:spcBef>
              <a:spcAft>
                <a:spcPts val="0"/>
              </a:spcAft>
            </a:pPr>
            <a:endParaRPr lang="el-GR" sz="1200" b="0" i="0" u="none" strike="noStrike" dirty="0" smtClean="0">
              <a:effectLst/>
              <a:latin typeface="Arial"/>
            </a:endParaRPr>
          </a:p>
        </p:txBody>
      </p:sp>
      <p:sp>
        <p:nvSpPr>
          <p:cNvPr id="4" name="Slide Number Placeholder 3"/>
          <p:cNvSpPr>
            <a:spLocks noGrp="1"/>
          </p:cNvSpPr>
          <p:nvPr>
            <p:ph type="sldNum" sz="quarter" idx="10"/>
          </p:nvPr>
        </p:nvSpPr>
        <p:spPr/>
        <p:txBody>
          <a:bodyPr/>
          <a:lstStyle/>
          <a:p>
            <a:fld id="{41A1D7EB-FBBE-4EC1-9C95-4D97ACE8E547}" type="slidenum">
              <a:rPr lang="en-US" smtClean="0"/>
              <a:t>7</a:t>
            </a:fld>
            <a:endParaRPr lang="en-US"/>
          </a:p>
        </p:txBody>
      </p:sp>
    </p:spTree>
    <p:extLst>
      <p:ext uri="{BB962C8B-B14F-4D97-AF65-F5344CB8AC3E}">
        <p14:creationId xmlns:p14="http://schemas.microsoft.com/office/powerpoint/2010/main" val="109882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mn-lt"/>
              </a:rPr>
              <a:t>Countries not participating: Bosnia and Herzegovina,</a:t>
            </a:r>
            <a:r>
              <a:rPr lang="en-US" sz="1200" b="0" i="0" u="none" strike="noStrike" kern="1200" baseline="0" dirty="0" smtClean="0">
                <a:solidFill>
                  <a:schemeClr val="tx1"/>
                </a:solidFill>
                <a:effectLst/>
                <a:latin typeface="Arial"/>
              </a:rPr>
              <a:t> </a:t>
            </a:r>
            <a:r>
              <a:rPr lang="en-US" sz="1200" b="0" i="0" u="none" strike="noStrike" kern="1200" dirty="0" smtClean="0">
                <a:solidFill>
                  <a:srgbClr val="000000"/>
                </a:solidFill>
                <a:effectLst/>
                <a:latin typeface="+mn-lt"/>
              </a:rPr>
              <a:t>Estonia,</a:t>
            </a:r>
            <a:r>
              <a:rPr lang="en-US" sz="1200" b="0" i="0" u="none" strike="noStrike" kern="1200" baseline="0" dirty="0" smtClean="0">
                <a:solidFill>
                  <a:schemeClr val="tx1"/>
                </a:solidFill>
                <a:effectLst/>
                <a:latin typeface="Arial"/>
              </a:rPr>
              <a:t> </a:t>
            </a:r>
            <a:r>
              <a:rPr lang="en-US" sz="1200" b="0" i="0" u="none" strike="noStrike" kern="1200" dirty="0" smtClean="0">
                <a:solidFill>
                  <a:srgbClr val="000000"/>
                </a:solidFill>
                <a:effectLst/>
                <a:latin typeface="+mn-lt"/>
              </a:rPr>
              <a:t>Georgia,</a:t>
            </a:r>
            <a:r>
              <a:rPr lang="en-US" sz="1200" b="0" i="0" u="none" strike="noStrike" kern="1200" baseline="0" dirty="0" smtClean="0">
                <a:solidFill>
                  <a:schemeClr val="tx1"/>
                </a:solidFill>
                <a:effectLst/>
                <a:latin typeface="Arial"/>
              </a:rPr>
              <a:t> </a:t>
            </a:r>
            <a:r>
              <a:rPr lang="en-US" sz="1200" b="0" i="0" u="none" strike="noStrike" kern="1200" dirty="0" smtClean="0">
                <a:solidFill>
                  <a:srgbClr val="000000"/>
                </a:solidFill>
                <a:effectLst/>
                <a:latin typeface="+mn-lt"/>
              </a:rPr>
              <a:t>Luxembourg,</a:t>
            </a:r>
            <a:r>
              <a:rPr lang="en-US" sz="1200" b="0" i="0" u="none" strike="noStrike" kern="1200" baseline="0" dirty="0" smtClean="0">
                <a:solidFill>
                  <a:schemeClr val="tx1"/>
                </a:solidFill>
                <a:effectLst/>
                <a:latin typeface="Arial"/>
              </a:rPr>
              <a:t> </a:t>
            </a:r>
            <a:r>
              <a:rPr lang="en-US" sz="1200" b="0" i="0" u="none" strike="noStrike" kern="1200" dirty="0" smtClean="0">
                <a:solidFill>
                  <a:srgbClr val="000000"/>
                </a:solidFill>
                <a:effectLst/>
                <a:latin typeface="+mn-lt"/>
              </a:rPr>
              <a:t>Macedonia,</a:t>
            </a:r>
            <a:r>
              <a:rPr lang="en-US" sz="1200" b="0" i="0" u="none" strike="noStrike" kern="1200" baseline="0" dirty="0" smtClean="0">
                <a:solidFill>
                  <a:schemeClr val="tx1"/>
                </a:solidFill>
                <a:effectLst/>
                <a:latin typeface="Arial"/>
              </a:rPr>
              <a:t> </a:t>
            </a:r>
            <a:r>
              <a:rPr lang="en-US" sz="1200" b="0" i="0" u="none" strike="noStrike" kern="1200" dirty="0" smtClean="0">
                <a:solidFill>
                  <a:srgbClr val="000000"/>
                </a:solidFill>
                <a:effectLst/>
                <a:latin typeface="+mn-lt"/>
              </a:rPr>
              <a:t>Malta,</a:t>
            </a:r>
            <a:r>
              <a:rPr lang="en-US" sz="1200" b="0" i="0" u="none" strike="noStrike" kern="1200" baseline="0" dirty="0" smtClean="0">
                <a:solidFill>
                  <a:srgbClr val="000000"/>
                </a:solidFill>
                <a:effectLst/>
                <a:latin typeface="+mn-lt"/>
              </a:rPr>
              <a:t> </a:t>
            </a:r>
            <a:r>
              <a:rPr lang="en-US" sz="1200" b="0" i="0" u="none" strike="noStrike" kern="1200" dirty="0" smtClean="0">
                <a:solidFill>
                  <a:srgbClr val="000000"/>
                </a:solidFill>
                <a:effectLst/>
                <a:latin typeface="+mn-lt"/>
              </a:rPr>
              <a:t>Romania</a:t>
            </a:r>
            <a:r>
              <a:rPr lang="en-US" sz="1200" b="0" i="0" u="none" strike="noStrike" kern="1200" baseline="0" dirty="0" smtClean="0">
                <a:solidFill>
                  <a:srgbClr val="000000"/>
                </a:solidFill>
                <a:effectLst/>
                <a:latin typeface="+mn-lt"/>
              </a:rPr>
              <a:t>, </a:t>
            </a:r>
            <a:r>
              <a:rPr lang="en-US" sz="1200" b="0" i="0" u="none" strike="noStrike" kern="1200" dirty="0" smtClean="0">
                <a:solidFill>
                  <a:srgbClr val="000000"/>
                </a:solidFill>
                <a:effectLst/>
                <a:latin typeface="+mn-lt"/>
              </a:rPr>
              <a:t>Serbia,</a:t>
            </a:r>
            <a:r>
              <a:rPr lang="el-GR" sz="1200" b="0" i="0" u="none" strike="noStrike" kern="1200" baseline="0" dirty="0" smtClean="0">
                <a:solidFill>
                  <a:schemeClr val="tx1"/>
                </a:solidFill>
                <a:effectLst/>
                <a:latin typeface="Arial"/>
              </a:rPr>
              <a:t> </a:t>
            </a:r>
            <a:r>
              <a:rPr lang="en-US" sz="1200" b="0" i="0" u="none" strike="noStrike" kern="1200" dirty="0" smtClean="0">
                <a:solidFill>
                  <a:srgbClr val="000000"/>
                </a:solidFill>
                <a:effectLst/>
                <a:latin typeface="+mn-lt"/>
              </a:rPr>
              <a:t>Slovenia (9 countries)</a:t>
            </a:r>
            <a:endParaRPr lang="el-GR" sz="1200" b="0" i="0" u="none" strike="noStrike" dirty="0" smtClean="0">
              <a:effectLst/>
              <a:latin typeface="Arial"/>
            </a:endParaRPr>
          </a:p>
          <a:p>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8</a:t>
            </a:fld>
            <a:endParaRPr lang="en-US"/>
          </a:p>
        </p:txBody>
      </p:sp>
    </p:spTree>
    <p:extLst>
      <p:ext uri="{BB962C8B-B14F-4D97-AF65-F5344CB8AC3E}">
        <p14:creationId xmlns:p14="http://schemas.microsoft.com/office/powerpoint/2010/main" val="373361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9</a:t>
            </a:fld>
            <a:endParaRPr lang="en-US"/>
          </a:p>
        </p:txBody>
      </p:sp>
    </p:spTree>
    <p:extLst>
      <p:ext uri="{BB962C8B-B14F-4D97-AF65-F5344CB8AC3E}">
        <p14:creationId xmlns:p14="http://schemas.microsoft.com/office/powerpoint/2010/main" val="414988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Before we present the results about the HEIs’ websites accessibility, we need firstly to explain what is and how it can be recognized. </a:t>
            </a:r>
          </a:p>
        </p:txBody>
      </p:sp>
      <p:sp>
        <p:nvSpPr>
          <p:cNvPr id="4" name="Slide Number Placeholder 3"/>
          <p:cNvSpPr>
            <a:spLocks noGrp="1"/>
          </p:cNvSpPr>
          <p:nvPr>
            <p:ph type="sldNum" sz="quarter" idx="10"/>
          </p:nvPr>
        </p:nvSpPr>
        <p:spPr/>
        <p:txBody>
          <a:bodyPr/>
          <a:lstStyle/>
          <a:p>
            <a:fld id="{41A1D7EB-FBBE-4EC1-9C95-4D97ACE8E547}" type="slidenum">
              <a:rPr lang="en-US" smtClean="0"/>
              <a:t>10</a:t>
            </a:fld>
            <a:endParaRPr lang="en-US"/>
          </a:p>
        </p:txBody>
      </p:sp>
    </p:spTree>
    <p:extLst>
      <p:ext uri="{BB962C8B-B14F-4D97-AF65-F5344CB8AC3E}">
        <p14:creationId xmlns:p14="http://schemas.microsoft.com/office/powerpoint/2010/main" val="291495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a:t>
            </a:r>
            <a:r>
              <a:rPr lang="en-US" baseline="0" dirty="0" smtClean="0"/>
              <a:t> have in mind the TOTAL amount of the given answers, because they differ. </a:t>
            </a:r>
            <a:endParaRPr lang="el-GR" dirty="0"/>
          </a:p>
        </p:txBody>
      </p:sp>
      <p:sp>
        <p:nvSpPr>
          <p:cNvPr id="4" name="Slide Number Placeholder 3"/>
          <p:cNvSpPr>
            <a:spLocks noGrp="1"/>
          </p:cNvSpPr>
          <p:nvPr>
            <p:ph type="sldNum" sz="quarter" idx="10"/>
          </p:nvPr>
        </p:nvSpPr>
        <p:spPr/>
        <p:txBody>
          <a:bodyPr/>
          <a:lstStyle/>
          <a:p>
            <a:fld id="{41A1D7EB-FBBE-4EC1-9C95-4D97ACE8E547}" type="slidenum">
              <a:rPr lang="en-US" smtClean="0"/>
              <a:t>11</a:t>
            </a:fld>
            <a:endParaRPr lang="en-US"/>
          </a:p>
        </p:txBody>
      </p:sp>
    </p:spTree>
    <p:extLst>
      <p:ext uri="{BB962C8B-B14F-4D97-AF65-F5344CB8AC3E}">
        <p14:creationId xmlns:p14="http://schemas.microsoft.com/office/powerpoint/2010/main" val="144841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2816"/>
            <a:ext cx="7772400" cy="1778731"/>
          </a:xfrm>
        </p:spPr>
        <p:txBody>
          <a:bodyPr anchor="b">
            <a:normAutofit/>
          </a:bodyPr>
          <a:lstStyle>
            <a:lvl1pPr algn="ctr">
              <a:defRPr sz="5400" b="1" baseline="0">
                <a:solidFill>
                  <a:schemeClr val="accent1">
                    <a:lumMod val="50000"/>
                  </a:schemeClr>
                </a:solidFill>
              </a:defRPr>
            </a:lvl1pPr>
          </a:lstStyle>
          <a:p>
            <a:r>
              <a:rPr lang="en-US" dirty="0" smtClean="0"/>
              <a:t>PRESENTATION TITLE</a:t>
            </a:r>
            <a:endParaRPr lang="sv-SE" dirty="0"/>
          </a:p>
        </p:txBody>
      </p:sp>
      <p:sp>
        <p:nvSpPr>
          <p:cNvPr id="3" name="Subtitle 2"/>
          <p:cNvSpPr>
            <a:spLocks noGrp="1"/>
          </p:cNvSpPr>
          <p:nvPr>
            <p:ph type="subTitle" idx="1"/>
          </p:nvPr>
        </p:nvSpPr>
        <p:spPr>
          <a:xfrm>
            <a:off x="1331640" y="3573016"/>
            <a:ext cx="6400800" cy="1057672"/>
          </a:xfrm>
        </p:spPr>
        <p:txBody>
          <a:bodyPr>
            <a:normAutofit/>
          </a:bodyPr>
          <a:lstStyle>
            <a:lvl1pPr marL="0" indent="0" algn="ctr">
              <a:buNone/>
              <a:defRPr sz="24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v-SE" dirty="0"/>
          </a:p>
        </p:txBody>
      </p:sp>
      <p:sp>
        <p:nvSpPr>
          <p:cNvPr id="5" name="Footer Placeholder 4"/>
          <p:cNvSpPr>
            <a:spLocks noGrp="1"/>
          </p:cNvSpPr>
          <p:nvPr>
            <p:ph type="ftr" sz="quarter" idx="11"/>
          </p:nvPr>
        </p:nvSpPr>
        <p:spPr/>
        <p:txBody>
          <a:bodyPr/>
          <a:lstStyle/>
          <a:p>
            <a:r>
              <a:rPr lang="en-US" smtClean="0"/>
              <a:t>Subject | Name Name, Position | contact@esn.org</a:t>
            </a:r>
            <a:endParaRPr lang="sv-SE" dirty="0"/>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4259528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2816"/>
            <a:ext cx="7772400" cy="1778731"/>
          </a:xfrm>
        </p:spPr>
        <p:txBody>
          <a:bodyPr anchor="b">
            <a:normAutofit/>
          </a:bodyPr>
          <a:lstStyle>
            <a:lvl1pPr algn="ctr">
              <a:defRPr sz="5400" b="1" baseline="0">
                <a:solidFill>
                  <a:srgbClr val="FFFFFF"/>
                </a:solidFill>
              </a:defRPr>
            </a:lvl1pPr>
          </a:lstStyle>
          <a:p>
            <a:r>
              <a:rPr lang="en-US" dirty="0" smtClean="0"/>
              <a:t>PRESENTATION TITLE</a:t>
            </a:r>
            <a:endParaRPr lang="sv-SE" dirty="0"/>
          </a:p>
        </p:txBody>
      </p:sp>
      <p:sp>
        <p:nvSpPr>
          <p:cNvPr id="3" name="Subtitle 2"/>
          <p:cNvSpPr>
            <a:spLocks noGrp="1"/>
          </p:cNvSpPr>
          <p:nvPr>
            <p:ph type="subTitle" idx="1"/>
          </p:nvPr>
        </p:nvSpPr>
        <p:spPr>
          <a:xfrm>
            <a:off x="1331640" y="3573016"/>
            <a:ext cx="6400800" cy="1057672"/>
          </a:xfrm>
        </p:spPr>
        <p:txBody>
          <a:bodyPr>
            <a:normAutofit/>
          </a:bodyPr>
          <a:lstStyle>
            <a:lvl1pPr marL="0" indent="0" algn="ctr">
              <a:buNone/>
              <a:defRPr sz="2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v-SE" dirty="0"/>
          </a:p>
        </p:txBody>
      </p:sp>
      <p:sp>
        <p:nvSpPr>
          <p:cNvPr id="5" name="Footer Placeholder 4"/>
          <p:cNvSpPr>
            <a:spLocks noGrp="1"/>
          </p:cNvSpPr>
          <p:nvPr>
            <p:ph type="ftr" sz="quarter" idx="11"/>
          </p:nvPr>
        </p:nvSpPr>
        <p:spPr/>
        <p:txBody>
          <a:bodyPr/>
          <a:lstStyle/>
          <a:p>
            <a:r>
              <a:rPr lang="en-US" smtClean="0"/>
              <a:t>Subject | Name Name, Position | contact@esn.org</a:t>
            </a:r>
            <a:endParaRPr lang="sv-SE" dirty="0"/>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261326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5736" y="116632"/>
            <a:ext cx="6624736" cy="1143000"/>
          </a:xfrm>
        </p:spPr>
        <p:txBody>
          <a:bodyPr/>
          <a:lstStyle>
            <a:lvl1pPr>
              <a:defRPr>
                <a:solidFill>
                  <a:schemeClr val="bg1"/>
                </a:solidFill>
              </a:defRPr>
            </a:lvl1pPr>
          </a:lstStyle>
          <a:p>
            <a:r>
              <a:rPr lang="en-US" dirty="0" smtClean="0"/>
              <a:t>Click to edit Master title style</a:t>
            </a:r>
            <a:endParaRPr lang="sv-SE" dirty="0"/>
          </a:p>
        </p:txBody>
      </p:sp>
      <p:sp>
        <p:nvSpPr>
          <p:cNvPr id="3" name="Content Placeholder 2"/>
          <p:cNvSpPr>
            <a:spLocks noGrp="1"/>
          </p:cNvSpPr>
          <p:nvPr>
            <p:ph idx="1"/>
          </p:nvPr>
        </p:nvSpPr>
        <p:spPr>
          <a:xfrm>
            <a:off x="457200" y="1340768"/>
            <a:ext cx="8363272" cy="4968552"/>
          </a:xfrm>
        </p:spPr>
        <p:txBody>
          <a:bodyPr/>
          <a:lstStyle>
            <a:lvl1pPr>
              <a:defRPr>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11"/>
          </p:nvPr>
        </p:nvSpPr>
        <p:spPr/>
        <p:txBody>
          <a:bodyPr/>
          <a:lstStyle/>
          <a:p>
            <a:r>
              <a:rPr lang="en-US" smtClean="0"/>
              <a:t>Subject | Name Name, Position | contact@esn.org</a:t>
            </a:r>
            <a:endParaRPr lang="sv-SE" dirty="0"/>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195494393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r">
              <a:defRPr sz="4000" b="1" cap="all">
                <a:solidFill>
                  <a:srgbClr val="FFFFFF"/>
                </a:solidFill>
              </a:defRPr>
            </a:lvl1pPr>
          </a:lstStyle>
          <a:p>
            <a:r>
              <a:rPr lang="en-US" smtClean="0"/>
              <a:t>Click to edit Master title style</a:t>
            </a:r>
            <a:endParaRPr lang="sv-SE"/>
          </a:p>
        </p:txBody>
      </p:sp>
      <p:sp>
        <p:nvSpPr>
          <p:cNvPr id="3" name="Text Placeholder 2"/>
          <p:cNvSpPr>
            <a:spLocks noGrp="1"/>
          </p:cNvSpPr>
          <p:nvPr>
            <p:ph type="body" idx="1"/>
          </p:nvPr>
        </p:nvSpPr>
        <p:spPr>
          <a:xfrm>
            <a:off x="722313" y="2667000"/>
            <a:ext cx="7772400" cy="1500187"/>
          </a:xfrm>
        </p:spPr>
        <p:txBody>
          <a:bodyPr anchor="b"/>
          <a:lstStyle>
            <a:lvl1pPr marL="0" indent="0" algn="r">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Subject | Name Name, Position | contact@esn.org</a:t>
            </a:r>
            <a:endParaRPr lang="sv-SE"/>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373707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73025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670574"/>
            <a:ext cx="5486400" cy="566738"/>
          </a:xfrm>
        </p:spPr>
        <p:txBody>
          <a:bodyPr anchor="t"/>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517968" y="1124744"/>
            <a:ext cx="6035040" cy="4526280"/>
          </a:xfrm>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796109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DE0084"/>
            </a:gs>
            <a:gs pos="100000">
              <a:schemeClr val="accent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2816"/>
            <a:ext cx="7772400" cy="1778731"/>
          </a:xfrm>
        </p:spPr>
        <p:txBody>
          <a:bodyPr anchor="b">
            <a:normAutofit/>
          </a:bodyPr>
          <a:lstStyle>
            <a:lvl1pPr algn="ctr">
              <a:defRPr sz="5400" b="1" baseline="0">
                <a:solidFill>
                  <a:srgbClr val="FFFFFF"/>
                </a:solidFill>
              </a:defRPr>
            </a:lvl1pPr>
          </a:lstStyle>
          <a:p>
            <a:r>
              <a:rPr lang="en-US" dirty="0" smtClean="0"/>
              <a:t>PRESENTATION TITLE</a:t>
            </a:r>
            <a:endParaRPr lang="sv-SE" dirty="0"/>
          </a:p>
        </p:txBody>
      </p:sp>
      <p:sp>
        <p:nvSpPr>
          <p:cNvPr id="3" name="Subtitle 2"/>
          <p:cNvSpPr>
            <a:spLocks noGrp="1"/>
          </p:cNvSpPr>
          <p:nvPr>
            <p:ph type="subTitle" idx="1"/>
          </p:nvPr>
        </p:nvSpPr>
        <p:spPr>
          <a:xfrm>
            <a:off x="1331640" y="3573016"/>
            <a:ext cx="6400800" cy="1057672"/>
          </a:xfrm>
        </p:spPr>
        <p:txBody>
          <a:bodyPr>
            <a:normAutofit/>
          </a:bodyPr>
          <a:lstStyle>
            <a:lvl1pPr marL="0" indent="0" algn="ctr">
              <a:buNone/>
              <a:defRPr sz="2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v-SE" dirty="0"/>
          </a:p>
        </p:txBody>
      </p:sp>
      <p:sp>
        <p:nvSpPr>
          <p:cNvPr id="5" name="Footer Placeholder 4"/>
          <p:cNvSpPr>
            <a:spLocks noGrp="1"/>
          </p:cNvSpPr>
          <p:nvPr>
            <p:ph type="ftr" sz="quarter" idx="11"/>
          </p:nvPr>
        </p:nvSpPr>
        <p:spPr/>
        <p:txBody>
          <a:bodyPr/>
          <a:lstStyle/>
          <a:p>
            <a:r>
              <a:rPr lang="en-US" smtClean="0"/>
              <a:t>Subject | Name Name, Position | contact@esn.org</a:t>
            </a:r>
            <a:endParaRPr lang="sv-SE" dirty="0"/>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130525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DE0084"/>
            </a:gs>
            <a:gs pos="100000">
              <a:schemeClr val="accent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5736" y="116632"/>
            <a:ext cx="6624736" cy="1143000"/>
          </a:xfrm>
        </p:spPr>
        <p:txBody>
          <a:bodyPr/>
          <a:lstStyle>
            <a:lvl1pPr>
              <a:defRPr>
                <a:solidFill>
                  <a:schemeClr val="bg1"/>
                </a:solidFill>
              </a:defRPr>
            </a:lvl1pPr>
          </a:lstStyle>
          <a:p>
            <a:r>
              <a:rPr lang="en-US" dirty="0" smtClean="0"/>
              <a:t>Click to edit Master title style</a:t>
            </a:r>
            <a:endParaRPr lang="sv-SE" dirty="0"/>
          </a:p>
        </p:txBody>
      </p:sp>
      <p:sp>
        <p:nvSpPr>
          <p:cNvPr id="3" name="Content Placeholder 2"/>
          <p:cNvSpPr>
            <a:spLocks noGrp="1"/>
          </p:cNvSpPr>
          <p:nvPr>
            <p:ph idx="1"/>
          </p:nvPr>
        </p:nvSpPr>
        <p:spPr>
          <a:xfrm>
            <a:off x="457200" y="1340768"/>
            <a:ext cx="8363272" cy="4968552"/>
          </a:xfrm>
        </p:spPr>
        <p:txBody>
          <a:bodyPr/>
          <a:lstStyle>
            <a:lvl1pPr>
              <a:defRPr>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11"/>
          </p:nvPr>
        </p:nvSpPr>
        <p:spPr/>
        <p:txBody>
          <a:bodyPr/>
          <a:lstStyle/>
          <a:p>
            <a:r>
              <a:rPr lang="en-US" smtClean="0"/>
              <a:t>Subject | Name Name, Position | contact@esn.org</a:t>
            </a:r>
            <a:endParaRPr lang="sv-SE" dirty="0"/>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1223052984"/>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rgbClr val="DE0084"/>
            </a:gs>
            <a:gs pos="100000">
              <a:schemeClr val="accent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r">
              <a:defRPr sz="4000" b="1" cap="all">
                <a:solidFill>
                  <a:srgbClr val="FFFFFF"/>
                </a:solidFill>
              </a:defRPr>
            </a:lvl1pPr>
          </a:lstStyle>
          <a:p>
            <a:r>
              <a:rPr lang="en-US" smtClean="0"/>
              <a:t>Click to edit Master title style</a:t>
            </a:r>
            <a:endParaRPr lang="sv-SE"/>
          </a:p>
        </p:txBody>
      </p:sp>
      <p:sp>
        <p:nvSpPr>
          <p:cNvPr id="3" name="Text Placeholder 2"/>
          <p:cNvSpPr>
            <a:spLocks noGrp="1"/>
          </p:cNvSpPr>
          <p:nvPr>
            <p:ph type="body" idx="1"/>
          </p:nvPr>
        </p:nvSpPr>
        <p:spPr>
          <a:xfrm>
            <a:off x="722313" y="2667000"/>
            <a:ext cx="7772400" cy="1500187"/>
          </a:xfrm>
        </p:spPr>
        <p:txBody>
          <a:bodyPr anchor="b"/>
          <a:lstStyle>
            <a:lvl1pPr marL="0" indent="0" algn="r">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Subject | Name Name, Position | contact@esn.org</a:t>
            </a:r>
            <a:endParaRPr lang="sv-SE"/>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2385633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rgbClr val="DE0084"/>
            </a:gs>
            <a:gs pos="100000">
              <a:schemeClr val="accent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1163352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gradFill>
          <a:gsLst>
            <a:gs pos="0">
              <a:srgbClr val="DE0084"/>
            </a:gs>
            <a:gs pos="100000">
              <a:schemeClr val="accent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5670574"/>
            <a:ext cx="5486400" cy="566738"/>
          </a:xfrm>
        </p:spPr>
        <p:txBody>
          <a:bodyPr anchor="t"/>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517968" y="1124744"/>
            <a:ext cx="6035040" cy="4526280"/>
          </a:xfrm>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193532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5736" y="197768"/>
            <a:ext cx="6696744" cy="1143000"/>
          </a:xfrm>
        </p:spPr>
        <p:txBody>
          <a:bodyPr/>
          <a:lstStyle>
            <a:lvl1pPr>
              <a:defRPr>
                <a:solidFill>
                  <a:schemeClr val="accent1">
                    <a:lumMod val="75000"/>
                  </a:schemeClr>
                </a:solidFill>
              </a:defRPr>
            </a:lvl1pPr>
          </a:lstStyle>
          <a:p>
            <a:r>
              <a:rPr lang="en-US" dirty="0" smtClean="0"/>
              <a:t>Click to edit Master title style</a:t>
            </a:r>
            <a:endParaRPr lang="sv-SE" dirty="0"/>
          </a:p>
        </p:txBody>
      </p:sp>
      <p:sp>
        <p:nvSpPr>
          <p:cNvPr id="3" name="Content Placeholder 2"/>
          <p:cNvSpPr>
            <a:spLocks noGrp="1"/>
          </p:cNvSpPr>
          <p:nvPr>
            <p:ph idx="1"/>
          </p:nvPr>
        </p:nvSpPr>
        <p:spPr>
          <a:xfrm>
            <a:off x="457200" y="1340768"/>
            <a:ext cx="8363272" cy="4968552"/>
          </a:xfrm>
        </p:spPr>
        <p:txBody>
          <a:bodyPr/>
          <a:lstStyle>
            <a:lvl1pPr>
              <a:defRPr>
                <a:solidFill>
                  <a:schemeClr val="tx1">
                    <a:lumMod val="75000"/>
                    <a:lumOff val="2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11"/>
          </p:nvPr>
        </p:nvSpPr>
        <p:spPr/>
        <p:txBody>
          <a:bodyPr/>
          <a:lstStyle/>
          <a:p>
            <a:r>
              <a:rPr lang="en-US" smtClean="0"/>
              <a:t>Subject | Name Name, Position | contact@esn.org</a:t>
            </a:r>
            <a:endParaRPr lang="sv-SE" dirty="0"/>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2167585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E7690B"/>
            </a:gs>
            <a:gs pos="100000">
              <a:schemeClr val="accent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2816"/>
            <a:ext cx="7772400" cy="1778731"/>
          </a:xfrm>
        </p:spPr>
        <p:txBody>
          <a:bodyPr anchor="b">
            <a:normAutofit/>
          </a:bodyPr>
          <a:lstStyle>
            <a:lvl1pPr algn="ctr">
              <a:defRPr sz="5400" b="1" baseline="0">
                <a:solidFill>
                  <a:srgbClr val="FFFFFF"/>
                </a:solidFill>
              </a:defRPr>
            </a:lvl1pPr>
          </a:lstStyle>
          <a:p>
            <a:r>
              <a:rPr lang="en-US" dirty="0" smtClean="0"/>
              <a:t>PRESENTATION TITLE</a:t>
            </a:r>
            <a:endParaRPr lang="sv-SE" dirty="0"/>
          </a:p>
        </p:txBody>
      </p:sp>
      <p:sp>
        <p:nvSpPr>
          <p:cNvPr id="3" name="Subtitle 2"/>
          <p:cNvSpPr>
            <a:spLocks noGrp="1"/>
          </p:cNvSpPr>
          <p:nvPr>
            <p:ph type="subTitle" idx="1"/>
          </p:nvPr>
        </p:nvSpPr>
        <p:spPr>
          <a:xfrm>
            <a:off x="1331640" y="3573016"/>
            <a:ext cx="6400800" cy="1057672"/>
          </a:xfrm>
        </p:spPr>
        <p:txBody>
          <a:bodyPr>
            <a:normAutofit/>
          </a:bodyPr>
          <a:lstStyle>
            <a:lvl1pPr marL="0" indent="0" algn="ctr">
              <a:buNone/>
              <a:defRPr sz="2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v-SE" dirty="0"/>
          </a:p>
        </p:txBody>
      </p:sp>
      <p:sp>
        <p:nvSpPr>
          <p:cNvPr id="5" name="Footer Placeholder 4"/>
          <p:cNvSpPr>
            <a:spLocks noGrp="1"/>
          </p:cNvSpPr>
          <p:nvPr>
            <p:ph type="ftr" sz="quarter" idx="11"/>
          </p:nvPr>
        </p:nvSpPr>
        <p:spPr/>
        <p:txBody>
          <a:bodyPr/>
          <a:lstStyle/>
          <a:p>
            <a:r>
              <a:rPr lang="en-US" smtClean="0"/>
              <a:t>Subject | Name Name, Position | contact@esn.org</a:t>
            </a:r>
            <a:endParaRPr lang="sv-SE" dirty="0"/>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2572241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E7690B"/>
            </a:gs>
            <a:gs pos="100000">
              <a:schemeClr val="accent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5736" y="116632"/>
            <a:ext cx="6624736" cy="1143000"/>
          </a:xfrm>
        </p:spPr>
        <p:txBody>
          <a:bodyPr/>
          <a:lstStyle>
            <a:lvl1pPr>
              <a:defRPr>
                <a:solidFill>
                  <a:schemeClr val="bg1"/>
                </a:solidFill>
              </a:defRPr>
            </a:lvl1pPr>
          </a:lstStyle>
          <a:p>
            <a:r>
              <a:rPr lang="en-US" dirty="0" smtClean="0"/>
              <a:t>Click to edit Master title style</a:t>
            </a:r>
            <a:endParaRPr lang="sv-SE" dirty="0"/>
          </a:p>
        </p:txBody>
      </p:sp>
      <p:sp>
        <p:nvSpPr>
          <p:cNvPr id="3" name="Content Placeholder 2"/>
          <p:cNvSpPr>
            <a:spLocks noGrp="1"/>
          </p:cNvSpPr>
          <p:nvPr>
            <p:ph idx="1"/>
          </p:nvPr>
        </p:nvSpPr>
        <p:spPr>
          <a:xfrm>
            <a:off x="457200" y="1340768"/>
            <a:ext cx="8363272" cy="4968552"/>
          </a:xfrm>
        </p:spPr>
        <p:txBody>
          <a:bodyPr/>
          <a:lstStyle>
            <a:lvl1pPr>
              <a:defRPr>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11"/>
          </p:nvPr>
        </p:nvSpPr>
        <p:spPr/>
        <p:txBody>
          <a:bodyPr/>
          <a:lstStyle/>
          <a:p>
            <a:r>
              <a:rPr lang="en-US" smtClean="0"/>
              <a:t>Subject | Name Name, Position | contact@esn.org</a:t>
            </a:r>
            <a:endParaRPr lang="sv-SE" dirty="0"/>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341176047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rgbClr val="E7690B"/>
            </a:gs>
            <a:gs pos="100000">
              <a:schemeClr val="accent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r">
              <a:defRPr sz="4000" b="1" cap="all">
                <a:solidFill>
                  <a:srgbClr val="FFFFFF"/>
                </a:solidFill>
              </a:defRPr>
            </a:lvl1pPr>
          </a:lstStyle>
          <a:p>
            <a:r>
              <a:rPr lang="en-US" smtClean="0"/>
              <a:t>Click to edit Master title style</a:t>
            </a:r>
            <a:endParaRPr lang="sv-SE"/>
          </a:p>
        </p:txBody>
      </p:sp>
      <p:sp>
        <p:nvSpPr>
          <p:cNvPr id="3" name="Text Placeholder 2"/>
          <p:cNvSpPr>
            <a:spLocks noGrp="1"/>
          </p:cNvSpPr>
          <p:nvPr>
            <p:ph type="body" idx="1"/>
          </p:nvPr>
        </p:nvSpPr>
        <p:spPr>
          <a:xfrm>
            <a:off x="722313" y="2667000"/>
            <a:ext cx="7772400" cy="1500187"/>
          </a:xfrm>
        </p:spPr>
        <p:txBody>
          <a:bodyPr anchor="b"/>
          <a:lstStyle>
            <a:lvl1pPr marL="0" indent="0" algn="r">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Subject | Name Name, Position | contact@esn.org</a:t>
            </a:r>
            <a:endParaRPr lang="sv-SE"/>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2906843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rgbClr val="E7690B"/>
            </a:gs>
            <a:gs pos="100000">
              <a:schemeClr val="accent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3241697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gradFill>
          <a:gsLst>
            <a:gs pos="0">
              <a:srgbClr val="E7690B"/>
            </a:gs>
            <a:gs pos="100000">
              <a:schemeClr val="accent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5670574"/>
            <a:ext cx="5486400" cy="566738"/>
          </a:xfrm>
        </p:spPr>
        <p:txBody>
          <a:bodyPr anchor="t"/>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517968" y="1124744"/>
            <a:ext cx="6035040" cy="4526280"/>
          </a:xfrm>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2336622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73B63C"/>
            </a:gs>
            <a:gs pos="100000">
              <a:schemeClr val="accent6"/>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2816"/>
            <a:ext cx="7772400" cy="1778731"/>
          </a:xfrm>
        </p:spPr>
        <p:txBody>
          <a:bodyPr anchor="b">
            <a:normAutofit/>
          </a:bodyPr>
          <a:lstStyle>
            <a:lvl1pPr algn="ctr">
              <a:defRPr sz="5400" b="1" baseline="0">
                <a:solidFill>
                  <a:srgbClr val="FFFFFF"/>
                </a:solidFill>
              </a:defRPr>
            </a:lvl1pPr>
          </a:lstStyle>
          <a:p>
            <a:r>
              <a:rPr lang="en-US" dirty="0" smtClean="0"/>
              <a:t>PRESENTATION TITLE</a:t>
            </a:r>
            <a:endParaRPr lang="sv-SE" dirty="0"/>
          </a:p>
        </p:txBody>
      </p:sp>
      <p:sp>
        <p:nvSpPr>
          <p:cNvPr id="3" name="Subtitle 2"/>
          <p:cNvSpPr>
            <a:spLocks noGrp="1"/>
          </p:cNvSpPr>
          <p:nvPr>
            <p:ph type="subTitle" idx="1"/>
          </p:nvPr>
        </p:nvSpPr>
        <p:spPr>
          <a:xfrm>
            <a:off x="1331640" y="3573016"/>
            <a:ext cx="6400800" cy="1057672"/>
          </a:xfrm>
        </p:spPr>
        <p:txBody>
          <a:bodyPr>
            <a:normAutofit/>
          </a:bodyPr>
          <a:lstStyle>
            <a:lvl1pPr marL="0" indent="0" algn="ctr">
              <a:buNone/>
              <a:defRPr sz="2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v-SE" dirty="0"/>
          </a:p>
        </p:txBody>
      </p:sp>
      <p:sp>
        <p:nvSpPr>
          <p:cNvPr id="5" name="Footer Placeholder 4"/>
          <p:cNvSpPr>
            <a:spLocks noGrp="1"/>
          </p:cNvSpPr>
          <p:nvPr>
            <p:ph type="ftr" sz="quarter" idx="11"/>
          </p:nvPr>
        </p:nvSpPr>
        <p:spPr/>
        <p:txBody>
          <a:bodyPr/>
          <a:lstStyle/>
          <a:p>
            <a:r>
              <a:rPr lang="en-US" smtClean="0"/>
              <a:t>Subject | Name Name, Position | contact@esn.org</a:t>
            </a:r>
            <a:endParaRPr lang="sv-SE" dirty="0"/>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2590193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73B63C"/>
            </a:gs>
            <a:gs pos="100000">
              <a:schemeClr val="accent6"/>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5736" y="116632"/>
            <a:ext cx="6624736" cy="1143000"/>
          </a:xfrm>
        </p:spPr>
        <p:txBody>
          <a:bodyPr/>
          <a:lstStyle>
            <a:lvl1pPr>
              <a:defRPr>
                <a:solidFill>
                  <a:schemeClr val="bg1"/>
                </a:solidFill>
              </a:defRPr>
            </a:lvl1pPr>
          </a:lstStyle>
          <a:p>
            <a:r>
              <a:rPr lang="en-US" dirty="0" smtClean="0"/>
              <a:t>Click to edit Master title style</a:t>
            </a:r>
            <a:endParaRPr lang="sv-SE" dirty="0"/>
          </a:p>
        </p:txBody>
      </p:sp>
      <p:sp>
        <p:nvSpPr>
          <p:cNvPr id="3" name="Content Placeholder 2"/>
          <p:cNvSpPr>
            <a:spLocks noGrp="1"/>
          </p:cNvSpPr>
          <p:nvPr>
            <p:ph idx="1"/>
          </p:nvPr>
        </p:nvSpPr>
        <p:spPr>
          <a:xfrm>
            <a:off x="457200" y="1340768"/>
            <a:ext cx="8363272" cy="4968552"/>
          </a:xfrm>
        </p:spPr>
        <p:txBody>
          <a:bodyPr/>
          <a:lstStyle>
            <a:lvl1pPr>
              <a:defRPr>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11"/>
          </p:nvPr>
        </p:nvSpPr>
        <p:spPr/>
        <p:txBody>
          <a:bodyPr/>
          <a:lstStyle/>
          <a:p>
            <a:r>
              <a:rPr lang="en-US" smtClean="0"/>
              <a:t>Subject | Name Name, Position | contact@esn.org</a:t>
            </a:r>
            <a:endParaRPr lang="sv-SE" dirty="0"/>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2013927266"/>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rgbClr val="73B63C"/>
            </a:gs>
            <a:gs pos="100000">
              <a:schemeClr val="accent6"/>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r">
              <a:defRPr sz="4000" b="1" cap="all">
                <a:solidFill>
                  <a:srgbClr val="FFFFFF"/>
                </a:solidFill>
              </a:defRPr>
            </a:lvl1pPr>
          </a:lstStyle>
          <a:p>
            <a:r>
              <a:rPr lang="en-US" smtClean="0"/>
              <a:t>Click to edit Master title style</a:t>
            </a:r>
            <a:endParaRPr lang="sv-SE"/>
          </a:p>
        </p:txBody>
      </p:sp>
      <p:sp>
        <p:nvSpPr>
          <p:cNvPr id="3" name="Text Placeholder 2"/>
          <p:cNvSpPr>
            <a:spLocks noGrp="1"/>
          </p:cNvSpPr>
          <p:nvPr>
            <p:ph type="body" idx="1"/>
          </p:nvPr>
        </p:nvSpPr>
        <p:spPr>
          <a:xfrm>
            <a:off x="722313" y="2667000"/>
            <a:ext cx="7772400" cy="1500187"/>
          </a:xfrm>
        </p:spPr>
        <p:txBody>
          <a:bodyPr anchor="b"/>
          <a:lstStyle>
            <a:lvl1pPr marL="0" indent="0" algn="r">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Subject | Name Name, Position | contact@esn.org</a:t>
            </a:r>
            <a:endParaRPr lang="sv-SE"/>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4000357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rgbClr val="73B63C"/>
            </a:gs>
            <a:gs pos="100000">
              <a:schemeClr val="accent6"/>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754181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gradFill>
          <a:gsLst>
            <a:gs pos="0">
              <a:srgbClr val="73B63C"/>
            </a:gs>
            <a:gs pos="100000">
              <a:schemeClr val="accent6"/>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5670574"/>
            <a:ext cx="5486400" cy="566738"/>
          </a:xfrm>
        </p:spPr>
        <p:txBody>
          <a:bodyPr anchor="t"/>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517968" y="1124744"/>
            <a:ext cx="6035040" cy="4526280"/>
          </a:xfrm>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9998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r">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667000"/>
            <a:ext cx="7772400" cy="1500187"/>
          </a:xfrm>
        </p:spPr>
        <p:txBody>
          <a:bodyPr anchor="b"/>
          <a:lstStyle>
            <a:lvl1pPr marL="0" indent="0" algn="r">
              <a:buNone/>
              <a:defRPr sz="20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DF731-FC78-4832-856B-19C5102FAD15}" type="datetime1">
              <a:rPr lang="sv-SE" smtClean="0"/>
              <a:t>7/30/14</a:t>
            </a:fld>
            <a:endParaRPr lang="sv-SE"/>
          </a:p>
        </p:txBody>
      </p:sp>
      <p:sp>
        <p:nvSpPr>
          <p:cNvPr id="5" name="Footer Placeholder 4"/>
          <p:cNvSpPr>
            <a:spLocks noGrp="1"/>
          </p:cNvSpPr>
          <p:nvPr>
            <p:ph type="ftr" sz="quarter" idx="11"/>
          </p:nvPr>
        </p:nvSpPr>
        <p:spPr/>
        <p:txBody>
          <a:bodyPr/>
          <a:lstStyle/>
          <a:p>
            <a:r>
              <a:rPr lang="en-US" smtClean="0"/>
              <a:t>Subject | Name Name, Position | contact@esn.org</a:t>
            </a:r>
            <a:endParaRPr lang="sv-SE"/>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3836695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5736" y="197768"/>
            <a:ext cx="6696744" cy="1143000"/>
          </a:xfrm>
        </p:spPr>
        <p:txBody>
          <a:bodyPr/>
          <a:lstStyle>
            <a:lvl1pPr>
              <a:defRPr>
                <a:solidFill>
                  <a:schemeClr val="accent1">
                    <a:lumMod val="75000"/>
                  </a:schemeClr>
                </a:solidFill>
              </a:defRPr>
            </a:lvl1pPr>
          </a:lstStyle>
          <a:p>
            <a:r>
              <a:rPr lang="en-US" dirty="0" smtClean="0"/>
              <a:t>Click to edit Master title style</a:t>
            </a:r>
            <a:endParaRPr lang="sv-SE" dirty="0"/>
          </a:p>
        </p:txBody>
      </p:sp>
      <p:sp>
        <p:nvSpPr>
          <p:cNvPr id="3" name="Content Placeholder 2"/>
          <p:cNvSpPr>
            <a:spLocks noGrp="1"/>
          </p:cNvSpPr>
          <p:nvPr>
            <p:ph idx="1"/>
          </p:nvPr>
        </p:nvSpPr>
        <p:spPr>
          <a:xfrm>
            <a:off x="457200" y="1340768"/>
            <a:ext cx="8363272" cy="4968552"/>
          </a:xfrm>
        </p:spPr>
        <p:txBody>
          <a:bodyPr/>
          <a:lstStyle>
            <a:lvl1pPr>
              <a:defRPr>
                <a:solidFill>
                  <a:schemeClr val="tx1">
                    <a:lumMod val="75000"/>
                    <a:lumOff val="2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11"/>
          </p:nvPr>
        </p:nvSpPr>
        <p:spPr/>
        <p:txBody>
          <a:bodyPr/>
          <a:lstStyle/>
          <a:p>
            <a:r>
              <a:rPr lang="en-US" smtClean="0"/>
              <a:t>Subject | Name Name, Position | contact@esn.org</a:t>
            </a:r>
            <a:endParaRPr lang="sv-SE" dirty="0"/>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3886609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4289" y="5757862"/>
            <a:ext cx="7302398" cy="566738"/>
          </a:xfrm>
        </p:spPr>
        <p:txBody>
          <a:bodyPr anchor="t"/>
          <a:lstStyle>
            <a:lvl1pPr algn="l">
              <a:defRPr sz="2000" b="1"/>
            </a:lvl1pPr>
          </a:lstStyle>
          <a:p>
            <a:r>
              <a:rPr lang="en-US" dirty="0" smtClean="0"/>
              <a:t>Click to edit Master title style</a:t>
            </a:r>
            <a:endParaRPr lang="sv-SE" dirty="0"/>
          </a:p>
        </p:txBody>
      </p:sp>
      <p:sp>
        <p:nvSpPr>
          <p:cNvPr id="3" name="Picture Placeholder 2"/>
          <p:cNvSpPr>
            <a:spLocks noGrp="1"/>
          </p:cNvSpPr>
          <p:nvPr>
            <p:ph type="pic" idx="1" hasCustomPrompt="1"/>
          </p:nvPr>
        </p:nvSpPr>
        <p:spPr>
          <a:xfrm>
            <a:off x="519169" y="1188720"/>
            <a:ext cx="8032638" cy="452628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Picture, do not cover the logo!</a:t>
            </a:r>
            <a:endParaRPr lang="sv-SE" dirty="0"/>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4123392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5736" y="197768"/>
            <a:ext cx="6696744" cy="1143000"/>
          </a:xfrm>
        </p:spPr>
        <p:txBody>
          <a:bodyPr/>
          <a:lstStyle>
            <a:lvl1pPr>
              <a:defRPr>
                <a:solidFill>
                  <a:schemeClr val="accent1">
                    <a:lumMod val="75000"/>
                  </a:schemeClr>
                </a:solidFill>
              </a:defRPr>
            </a:lvl1pPr>
          </a:lstStyle>
          <a:p>
            <a:r>
              <a:rPr lang="en-US" dirty="0" smtClean="0"/>
              <a:t>Click to edit Master title style</a:t>
            </a:r>
            <a:endParaRPr lang="sv-SE" dirty="0"/>
          </a:p>
        </p:txBody>
      </p:sp>
      <p:sp>
        <p:nvSpPr>
          <p:cNvPr id="3" name="Content Placeholder 2"/>
          <p:cNvSpPr>
            <a:spLocks noGrp="1"/>
          </p:cNvSpPr>
          <p:nvPr>
            <p:ph idx="1"/>
          </p:nvPr>
        </p:nvSpPr>
        <p:spPr>
          <a:xfrm>
            <a:off x="457200" y="1340768"/>
            <a:ext cx="8363272" cy="4968552"/>
          </a:xfrm>
        </p:spPr>
        <p:txBody>
          <a:bodyPr/>
          <a:lstStyle>
            <a:lvl1pPr>
              <a:defRPr>
                <a:solidFill>
                  <a:schemeClr val="tx1">
                    <a:lumMod val="75000"/>
                    <a:lumOff val="2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11"/>
          </p:nvPr>
        </p:nvSpPr>
        <p:spPr/>
        <p:txBody>
          <a:bodyPr/>
          <a:lstStyle/>
          <a:p>
            <a:r>
              <a:rPr lang="en-US" smtClean="0">
                <a:solidFill>
                  <a:srgbClr val="EC008C"/>
                </a:solidFill>
              </a:rPr>
              <a:t>Subject | Name Name, Position | email@esn.org</a:t>
            </a:r>
            <a:endParaRPr lang="sv-SE" dirty="0">
              <a:solidFill>
                <a:srgbClr val="EC008C"/>
              </a:solidFill>
            </a:endParaRPr>
          </a:p>
        </p:txBody>
      </p:sp>
      <p:sp>
        <p:nvSpPr>
          <p:cNvPr id="6" name="Slide Number Placeholder 5"/>
          <p:cNvSpPr>
            <a:spLocks noGrp="1"/>
          </p:cNvSpPr>
          <p:nvPr>
            <p:ph type="sldNum" sz="quarter" idx="12"/>
          </p:nvPr>
        </p:nvSpPr>
        <p:spPr/>
        <p:txBody>
          <a:bodyPr/>
          <a:lstStyle/>
          <a:p>
            <a:fld id="{4F6D3483-2836-4B52-A3BC-DB01010D8161}" type="slidenum">
              <a:rPr lang="sv-SE" smtClean="0">
                <a:solidFill>
                  <a:srgbClr val="EC008C"/>
                </a:solidFill>
              </a:rPr>
              <a:pPr/>
              <a:t>‹#›</a:t>
            </a:fld>
            <a:endParaRPr lang="sv-SE">
              <a:solidFill>
                <a:srgbClr val="EC008C"/>
              </a:solidFill>
            </a:endParaRPr>
          </a:p>
        </p:txBody>
      </p:sp>
    </p:spTree>
    <p:extLst>
      <p:ext uri="{BB962C8B-B14F-4D97-AF65-F5344CB8AC3E}">
        <p14:creationId xmlns:p14="http://schemas.microsoft.com/office/powerpoint/2010/main" val="432979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4289" y="5757862"/>
            <a:ext cx="7302398" cy="566738"/>
          </a:xfrm>
        </p:spPr>
        <p:txBody>
          <a:bodyPr anchor="t"/>
          <a:lstStyle>
            <a:lvl1pPr algn="l">
              <a:defRPr sz="2000" b="1"/>
            </a:lvl1pPr>
          </a:lstStyle>
          <a:p>
            <a:r>
              <a:rPr lang="en-US" dirty="0" smtClean="0"/>
              <a:t>Click to edit Master title style</a:t>
            </a:r>
            <a:endParaRPr lang="sv-SE" dirty="0"/>
          </a:p>
        </p:txBody>
      </p:sp>
      <p:sp>
        <p:nvSpPr>
          <p:cNvPr id="3" name="Picture Placeholder 2"/>
          <p:cNvSpPr>
            <a:spLocks noGrp="1"/>
          </p:cNvSpPr>
          <p:nvPr>
            <p:ph type="pic" idx="1" hasCustomPrompt="1"/>
          </p:nvPr>
        </p:nvSpPr>
        <p:spPr>
          <a:xfrm>
            <a:off x="519169" y="1188720"/>
            <a:ext cx="8032638" cy="452628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Picture, do not cover the logo!</a:t>
            </a:r>
            <a:endParaRPr lang="sv-SE" dirty="0"/>
          </a:p>
        </p:txBody>
      </p:sp>
      <p:sp>
        <p:nvSpPr>
          <p:cNvPr id="6" name="Footer Placeholder 5"/>
          <p:cNvSpPr>
            <a:spLocks noGrp="1"/>
          </p:cNvSpPr>
          <p:nvPr>
            <p:ph type="ftr" sz="quarter" idx="11"/>
          </p:nvPr>
        </p:nvSpPr>
        <p:spPr/>
        <p:txBody>
          <a:bodyPr/>
          <a:lstStyle/>
          <a:p>
            <a:r>
              <a:rPr lang="en-US" smtClean="0">
                <a:solidFill>
                  <a:srgbClr val="EC008C"/>
                </a:solidFill>
              </a:rPr>
              <a:t>Subject | Name Name, Position | email@esn.org</a:t>
            </a:r>
            <a:endParaRPr lang="sv-SE">
              <a:solidFill>
                <a:srgbClr val="EC008C"/>
              </a:solidFill>
            </a:endParaRPr>
          </a:p>
        </p:txBody>
      </p:sp>
      <p:sp>
        <p:nvSpPr>
          <p:cNvPr id="7" name="Slide Number Placeholder 6"/>
          <p:cNvSpPr>
            <a:spLocks noGrp="1"/>
          </p:cNvSpPr>
          <p:nvPr>
            <p:ph type="sldNum" sz="quarter" idx="12"/>
          </p:nvPr>
        </p:nvSpPr>
        <p:spPr/>
        <p:txBody>
          <a:bodyPr/>
          <a:lstStyle/>
          <a:p>
            <a:fld id="{4F6D3483-2836-4B52-A3BC-DB01010D8161}" type="slidenum">
              <a:rPr lang="sv-SE" smtClean="0">
                <a:solidFill>
                  <a:srgbClr val="EC008C"/>
                </a:solidFill>
              </a:rPr>
              <a:pPr/>
              <a:t>‹#›</a:t>
            </a:fld>
            <a:endParaRPr lang="sv-SE">
              <a:solidFill>
                <a:srgbClr val="EC008C"/>
              </a:solidFill>
            </a:endParaRPr>
          </a:p>
        </p:txBody>
      </p:sp>
    </p:spTree>
    <p:extLst>
      <p:ext uri="{BB962C8B-B14F-4D97-AF65-F5344CB8AC3E}">
        <p14:creationId xmlns:p14="http://schemas.microsoft.com/office/powerpoint/2010/main" val="1674266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2816"/>
            <a:ext cx="7772400" cy="1778731"/>
          </a:xfrm>
        </p:spPr>
        <p:txBody>
          <a:bodyPr anchor="b">
            <a:normAutofit/>
          </a:bodyPr>
          <a:lstStyle>
            <a:lvl1pPr algn="ctr">
              <a:defRPr sz="5400" b="1" baseline="0">
                <a:solidFill>
                  <a:schemeClr val="accent1">
                    <a:lumMod val="50000"/>
                  </a:schemeClr>
                </a:solidFill>
              </a:defRPr>
            </a:lvl1pPr>
          </a:lstStyle>
          <a:p>
            <a:r>
              <a:rPr lang="en-US" dirty="0" smtClean="0"/>
              <a:t>PRESENTATION TITLE</a:t>
            </a:r>
            <a:endParaRPr lang="sv-SE" dirty="0"/>
          </a:p>
        </p:txBody>
      </p:sp>
      <p:sp>
        <p:nvSpPr>
          <p:cNvPr id="3" name="Subtitle 2"/>
          <p:cNvSpPr>
            <a:spLocks noGrp="1"/>
          </p:cNvSpPr>
          <p:nvPr>
            <p:ph type="subTitle" idx="1"/>
          </p:nvPr>
        </p:nvSpPr>
        <p:spPr>
          <a:xfrm>
            <a:off x="1331640" y="3573016"/>
            <a:ext cx="6400800" cy="1057672"/>
          </a:xfrm>
        </p:spPr>
        <p:txBody>
          <a:bodyPr>
            <a:normAutofit/>
          </a:bodyPr>
          <a:lstStyle>
            <a:lvl1pPr marL="0" indent="0" algn="ctr">
              <a:buNone/>
              <a:defRPr sz="24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v-SE" dirty="0"/>
          </a:p>
        </p:txBody>
      </p:sp>
      <p:sp>
        <p:nvSpPr>
          <p:cNvPr id="5" name="Footer Placeholder 4"/>
          <p:cNvSpPr>
            <a:spLocks noGrp="1"/>
          </p:cNvSpPr>
          <p:nvPr>
            <p:ph type="ftr" sz="quarter" idx="11"/>
          </p:nvPr>
        </p:nvSpPr>
        <p:spPr/>
        <p:txBody>
          <a:bodyPr/>
          <a:lstStyle/>
          <a:p>
            <a:r>
              <a:rPr lang="en-US" smtClean="0">
                <a:solidFill>
                  <a:srgbClr val="EC008C"/>
                </a:solidFill>
              </a:rPr>
              <a:t>Subject | Name Name, Position | email@esn.org</a:t>
            </a:r>
            <a:endParaRPr lang="sv-SE" dirty="0">
              <a:solidFill>
                <a:srgbClr val="EC008C"/>
              </a:solidFill>
            </a:endParaRPr>
          </a:p>
        </p:txBody>
      </p:sp>
      <p:sp>
        <p:nvSpPr>
          <p:cNvPr id="6" name="Slide Number Placeholder 5"/>
          <p:cNvSpPr>
            <a:spLocks noGrp="1"/>
          </p:cNvSpPr>
          <p:nvPr>
            <p:ph type="sldNum" sz="quarter" idx="12"/>
          </p:nvPr>
        </p:nvSpPr>
        <p:spPr/>
        <p:txBody>
          <a:bodyPr/>
          <a:lstStyle/>
          <a:p>
            <a:fld id="{4F6D3483-2836-4B52-A3BC-DB01010D8161}" type="slidenum">
              <a:rPr lang="sv-SE" smtClean="0">
                <a:solidFill>
                  <a:srgbClr val="EC008C"/>
                </a:solidFill>
              </a:rPr>
              <a:pPr/>
              <a:t>‹#›</a:t>
            </a:fld>
            <a:endParaRPr lang="sv-SE">
              <a:solidFill>
                <a:srgbClr val="EC008C"/>
              </a:solidFill>
            </a:endParaRPr>
          </a:p>
        </p:txBody>
      </p:sp>
    </p:spTree>
    <p:extLst>
      <p:ext uri="{BB962C8B-B14F-4D97-AF65-F5344CB8AC3E}">
        <p14:creationId xmlns:p14="http://schemas.microsoft.com/office/powerpoint/2010/main" val="274578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5736" y="197768"/>
            <a:ext cx="6696744" cy="1143000"/>
          </a:xfrm>
        </p:spPr>
        <p:txBody>
          <a:bodyPr/>
          <a:lstStyle>
            <a:lvl1pPr>
              <a:defRPr>
                <a:solidFill>
                  <a:schemeClr val="accent1">
                    <a:lumMod val="75000"/>
                  </a:schemeClr>
                </a:solidFill>
              </a:defRPr>
            </a:lvl1pPr>
          </a:lstStyle>
          <a:p>
            <a:r>
              <a:rPr lang="en-US" dirty="0" smtClean="0"/>
              <a:t>Click to edit Master title style</a:t>
            </a:r>
            <a:endParaRPr lang="sv-SE" dirty="0"/>
          </a:p>
        </p:txBody>
      </p:sp>
      <p:sp>
        <p:nvSpPr>
          <p:cNvPr id="3" name="Content Placeholder 2"/>
          <p:cNvSpPr>
            <a:spLocks noGrp="1"/>
          </p:cNvSpPr>
          <p:nvPr>
            <p:ph idx="1"/>
          </p:nvPr>
        </p:nvSpPr>
        <p:spPr>
          <a:xfrm>
            <a:off x="457200" y="1340768"/>
            <a:ext cx="8363272" cy="4968552"/>
          </a:xfrm>
        </p:spPr>
        <p:txBody>
          <a:bodyPr/>
          <a:lstStyle>
            <a:lvl1pPr>
              <a:defRPr>
                <a:solidFill>
                  <a:schemeClr val="tx1">
                    <a:lumMod val="75000"/>
                    <a:lumOff val="2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11"/>
          </p:nvPr>
        </p:nvSpPr>
        <p:spPr/>
        <p:txBody>
          <a:bodyPr/>
          <a:lstStyle/>
          <a:p>
            <a:r>
              <a:rPr lang="en-US" smtClean="0">
                <a:solidFill>
                  <a:srgbClr val="EC008C"/>
                </a:solidFill>
              </a:rPr>
              <a:t>Subject | Name Name, Position | email@esn.org</a:t>
            </a:r>
            <a:endParaRPr lang="sv-SE" dirty="0">
              <a:solidFill>
                <a:srgbClr val="EC008C"/>
              </a:solidFill>
            </a:endParaRPr>
          </a:p>
        </p:txBody>
      </p:sp>
      <p:sp>
        <p:nvSpPr>
          <p:cNvPr id="6" name="Slide Number Placeholder 5"/>
          <p:cNvSpPr>
            <a:spLocks noGrp="1"/>
          </p:cNvSpPr>
          <p:nvPr>
            <p:ph type="sldNum" sz="quarter" idx="12"/>
          </p:nvPr>
        </p:nvSpPr>
        <p:spPr/>
        <p:txBody>
          <a:bodyPr/>
          <a:lstStyle/>
          <a:p>
            <a:fld id="{4F6D3483-2836-4B52-A3BC-DB01010D8161}" type="slidenum">
              <a:rPr lang="sv-SE" smtClean="0">
                <a:solidFill>
                  <a:srgbClr val="EC008C"/>
                </a:solidFill>
              </a:rPr>
              <a:pPr/>
              <a:t>‹#›</a:t>
            </a:fld>
            <a:endParaRPr lang="sv-SE">
              <a:solidFill>
                <a:srgbClr val="EC008C"/>
              </a:solidFill>
            </a:endParaRPr>
          </a:p>
        </p:txBody>
      </p:sp>
    </p:spTree>
    <p:extLst>
      <p:ext uri="{BB962C8B-B14F-4D97-AF65-F5344CB8AC3E}">
        <p14:creationId xmlns:p14="http://schemas.microsoft.com/office/powerpoint/2010/main" val="3362978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r">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667000"/>
            <a:ext cx="7772400" cy="1500187"/>
          </a:xfrm>
        </p:spPr>
        <p:txBody>
          <a:bodyPr anchor="b"/>
          <a:lstStyle>
            <a:lvl1pPr marL="0" indent="0" algn="r">
              <a:buNone/>
              <a:defRPr sz="20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sv-SE">
              <a:solidFill>
                <a:srgbClr val="1C1C1C"/>
              </a:solidFill>
            </a:endParaRPr>
          </a:p>
        </p:txBody>
      </p:sp>
      <p:sp>
        <p:nvSpPr>
          <p:cNvPr id="5" name="Footer Placeholder 4"/>
          <p:cNvSpPr>
            <a:spLocks noGrp="1"/>
          </p:cNvSpPr>
          <p:nvPr>
            <p:ph type="ftr" sz="quarter" idx="11"/>
          </p:nvPr>
        </p:nvSpPr>
        <p:spPr/>
        <p:txBody>
          <a:bodyPr/>
          <a:lstStyle/>
          <a:p>
            <a:r>
              <a:rPr lang="en-US" smtClean="0">
                <a:solidFill>
                  <a:srgbClr val="EC008C"/>
                </a:solidFill>
              </a:rPr>
              <a:t>Subject | Name Name, Position | email@esn.org</a:t>
            </a:r>
            <a:endParaRPr lang="sv-SE">
              <a:solidFill>
                <a:srgbClr val="EC008C"/>
              </a:solidFill>
            </a:endParaRPr>
          </a:p>
        </p:txBody>
      </p:sp>
      <p:sp>
        <p:nvSpPr>
          <p:cNvPr id="6" name="Slide Number Placeholder 5"/>
          <p:cNvSpPr>
            <a:spLocks noGrp="1"/>
          </p:cNvSpPr>
          <p:nvPr>
            <p:ph type="sldNum" sz="quarter" idx="12"/>
          </p:nvPr>
        </p:nvSpPr>
        <p:spPr/>
        <p:txBody>
          <a:bodyPr/>
          <a:lstStyle/>
          <a:p>
            <a:fld id="{4F6D3483-2836-4B52-A3BC-DB01010D8161}" type="slidenum">
              <a:rPr lang="sv-SE" smtClean="0">
                <a:solidFill>
                  <a:srgbClr val="EC008C"/>
                </a:solidFill>
              </a:rPr>
              <a:pPr/>
              <a:t>‹#›</a:t>
            </a:fld>
            <a:endParaRPr lang="sv-SE">
              <a:solidFill>
                <a:srgbClr val="EC008C"/>
              </a:solidFill>
            </a:endParaRPr>
          </a:p>
        </p:txBody>
      </p:sp>
    </p:spTree>
    <p:extLst>
      <p:ext uri="{BB962C8B-B14F-4D97-AF65-F5344CB8AC3E}">
        <p14:creationId xmlns:p14="http://schemas.microsoft.com/office/powerpoint/2010/main" val="2380656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sv-SE">
              <a:solidFill>
                <a:srgbClr val="1C1C1C"/>
              </a:solidFill>
            </a:endParaRPr>
          </a:p>
        </p:txBody>
      </p:sp>
      <p:sp>
        <p:nvSpPr>
          <p:cNvPr id="6" name="Footer Placeholder 5"/>
          <p:cNvSpPr>
            <a:spLocks noGrp="1"/>
          </p:cNvSpPr>
          <p:nvPr>
            <p:ph type="ftr" sz="quarter" idx="11"/>
          </p:nvPr>
        </p:nvSpPr>
        <p:spPr/>
        <p:txBody>
          <a:bodyPr/>
          <a:lstStyle/>
          <a:p>
            <a:r>
              <a:rPr lang="en-US" smtClean="0">
                <a:solidFill>
                  <a:srgbClr val="EC008C"/>
                </a:solidFill>
              </a:rPr>
              <a:t>Subject | Name Name, Position | email@esn.org</a:t>
            </a:r>
            <a:endParaRPr lang="sv-SE">
              <a:solidFill>
                <a:srgbClr val="EC008C"/>
              </a:solidFill>
            </a:endParaRPr>
          </a:p>
        </p:txBody>
      </p:sp>
      <p:sp>
        <p:nvSpPr>
          <p:cNvPr id="7" name="Slide Number Placeholder 6"/>
          <p:cNvSpPr>
            <a:spLocks noGrp="1"/>
          </p:cNvSpPr>
          <p:nvPr>
            <p:ph type="sldNum" sz="quarter" idx="12"/>
          </p:nvPr>
        </p:nvSpPr>
        <p:spPr/>
        <p:txBody>
          <a:bodyPr/>
          <a:lstStyle/>
          <a:p>
            <a:fld id="{4F6D3483-2836-4B52-A3BC-DB01010D8161}" type="slidenum">
              <a:rPr lang="sv-SE" smtClean="0">
                <a:solidFill>
                  <a:srgbClr val="EC008C"/>
                </a:solidFill>
              </a:rPr>
              <a:pPr/>
              <a:t>‹#›</a:t>
            </a:fld>
            <a:endParaRPr lang="sv-SE">
              <a:solidFill>
                <a:srgbClr val="EC008C"/>
              </a:solidFill>
            </a:endParaRPr>
          </a:p>
        </p:txBody>
      </p:sp>
    </p:spTree>
    <p:extLst>
      <p:ext uri="{BB962C8B-B14F-4D97-AF65-F5344CB8AC3E}">
        <p14:creationId xmlns:p14="http://schemas.microsoft.com/office/powerpoint/2010/main" val="4046354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sv-SE">
              <a:solidFill>
                <a:srgbClr val="1C1C1C"/>
              </a:solidFill>
            </a:endParaRPr>
          </a:p>
        </p:txBody>
      </p:sp>
      <p:sp>
        <p:nvSpPr>
          <p:cNvPr id="6" name="Footer Placeholder 5"/>
          <p:cNvSpPr>
            <a:spLocks noGrp="1"/>
          </p:cNvSpPr>
          <p:nvPr>
            <p:ph type="ftr" sz="quarter" idx="11"/>
          </p:nvPr>
        </p:nvSpPr>
        <p:spPr/>
        <p:txBody>
          <a:bodyPr/>
          <a:lstStyle/>
          <a:p>
            <a:r>
              <a:rPr lang="en-US" smtClean="0">
                <a:solidFill>
                  <a:srgbClr val="EC008C"/>
                </a:solidFill>
              </a:rPr>
              <a:t>Subject | Name Name, Position | email@esn.org</a:t>
            </a:r>
            <a:endParaRPr lang="sv-SE">
              <a:solidFill>
                <a:srgbClr val="EC008C"/>
              </a:solidFill>
            </a:endParaRPr>
          </a:p>
        </p:txBody>
      </p:sp>
      <p:sp>
        <p:nvSpPr>
          <p:cNvPr id="7" name="Slide Number Placeholder 6"/>
          <p:cNvSpPr>
            <a:spLocks noGrp="1"/>
          </p:cNvSpPr>
          <p:nvPr>
            <p:ph type="sldNum" sz="quarter" idx="12"/>
          </p:nvPr>
        </p:nvSpPr>
        <p:spPr/>
        <p:txBody>
          <a:bodyPr/>
          <a:lstStyle/>
          <a:p>
            <a:fld id="{4F6D3483-2836-4B52-A3BC-DB01010D8161}" type="slidenum">
              <a:rPr lang="sv-SE" smtClean="0">
                <a:solidFill>
                  <a:srgbClr val="EC008C"/>
                </a:solidFill>
              </a:rPr>
              <a:pPr/>
              <a:t>‹#›</a:t>
            </a:fld>
            <a:endParaRPr lang="sv-SE">
              <a:solidFill>
                <a:srgbClr val="EC008C"/>
              </a:solidFill>
            </a:endParaRPr>
          </a:p>
        </p:txBody>
      </p:sp>
    </p:spTree>
    <p:extLst>
      <p:ext uri="{BB962C8B-B14F-4D97-AF65-F5344CB8AC3E}">
        <p14:creationId xmlns:p14="http://schemas.microsoft.com/office/powerpoint/2010/main" val="3402313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p>
            <a:endParaRPr lang="sv-SE">
              <a:solidFill>
                <a:srgbClr val="1C1C1C"/>
              </a:solidFill>
            </a:endParaRPr>
          </a:p>
        </p:txBody>
      </p:sp>
      <p:sp>
        <p:nvSpPr>
          <p:cNvPr id="6" name="Footer Placeholder 5"/>
          <p:cNvSpPr>
            <a:spLocks noGrp="1"/>
          </p:cNvSpPr>
          <p:nvPr>
            <p:ph type="ftr" sz="quarter" idx="11"/>
          </p:nvPr>
        </p:nvSpPr>
        <p:spPr/>
        <p:txBody>
          <a:bodyPr/>
          <a:lstStyle/>
          <a:p>
            <a:r>
              <a:rPr lang="en-US" smtClean="0">
                <a:solidFill>
                  <a:srgbClr val="EC008C"/>
                </a:solidFill>
              </a:rPr>
              <a:t>Subject | Name Name, Position | email@esn.org</a:t>
            </a:r>
            <a:endParaRPr lang="sv-SE">
              <a:solidFill>
                <a:srgbClr val="EC008C"/>
              </a:solidFill>
            </a:endParaRPr>
          </a:p>
        </p:txBody>
      </p:sp>
      <p:sp>
        <p:nvSpPr>
          <p:cNvPr id="7" name="Slide Number Placeholder 6"/>
          <p:cNvSpPr>
            <a:spLocks noGrp="1"/>
          </p:cNvSpPr>
          <p:nvPr>
            <p:ph type="sldNum" sz="quarter" idx="12"/>
          </p:nvPr>
        </p:nvSpPr>
        <p:spPr/>
        <p:txBody>
          <a:bodyPr/>
          <a:lstStyle/>
          <a:p>
            <a:fld id="{4F6D3483-2836-4B52-A3BC-DB01010D8161}" type="slidenum">
              <a:rPr lang="sv-SE" smtClean="0">
                <a:solidFill>
                  <a:srgbClr val="EC008C"/>
                </a:solidFill>
              </a:rPr>
              <a:pPr/>
              <a:t>‹#›</a:t>
            </a:fld>
            <a:endParaRPr lang="sv-SE">
              <a:solidFill>
                <a:srgbClr val="EC008C"/>
              </a:solidFill>
            </a:endParaRPr>
          </a:p>
        </p:txBody>
      </p:sp>
      <p:sp>
        <p:nvSpPr>
          <p:cNvPr id="10" name="Title 1"/>
          <p:cNvSpPr>
            <a:spLocks noGrp="1"/>
          </p:cNvSpPr>
          <p:nvPr>
            <p:ph type="title"/>
          </p:nvPr>
        </p:nvSpPr>
        <p:spPr>
          <a:xfrm>
            <a:off x="1792288" y="5670574"/>
            <a:ext cx="5486400" cy="566738"/>
          </a:xfrm>
        </p:spPr>
        <p:txBody>
          <a:bodyPr anchor="t"/>
          <a:lstStyle>
            <a:lvl1pPr algn="l">
              <a:defRPr sz="2000" b="1"/>
            </a:lvl1pPr>
          </a:lstStyle>
          <a:p>
            <a:r>
              <a:rPr lang="en-US" smtClean="0"/>
              <a:t>Click to edit Master title style</a:t>
            </a:r>
            <a:endParaRPr lang="sv-SE"/>
          </a:p>
        </p:txBody>
      </p:sp>
      <p:sp>
        <p:nvSpPr>
          <p:cNvPr id="11" name="Picture Placeholder 2"/>
          <p:cNvSpPr>
            <a:spLocks noGrp="1"/>
          </p:cNvSpPr>
          <p:nvPr>
            <p:ph type="pic" idx="1"/>
          </p:nvPr>
        </p:nvSpPr>
        <p:spPr>
          <a:xfrm>
            <a:off x="1517968" y="1124744"/>
            <a:ext cx="6035040" cy="4526280"/>
          </a:xfrm>
          <a:ln w="28575">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116850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628C728-0E16-462E-9FA4-60C2D3EE856D}" type="datetime1">
              <a:rPr lang="sv-SE" smtClean="0"/>
              <a:t>7/30/14</a:t>
            </a:fld>
            <a:endParaRPr lang="sv-SE"/>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4094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0141266-2EA7-4A00-8835-5BBA223C86E2}" type="datetime1">
              <a:rPr lang="sv-SE" smtClean="0"/>
              <a:t>7/30/14</a:t>
            </a:fld>
            <a:endParaRPr lang="sv-SE"/>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287021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p>
            <a:fld id="{8FA61324-CD63-4F15-82A3-53425E76C10F}" type="datetime1">
              <a:rPr lang="sv-SE" smtClean="0"/>
              <a:t>7/30/14</a:t>
            </a:fld>
            <a:endParaRPr lang="sv-SE"/>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
        <p:nvSpPr>
          <p:cNvPr id="10" name="Title 1"/>
          <p:cNvSpPr>
            <a:spLocks noGrp="1"/>
          </p:cNvSpPr>
          <p:nvPr>
            <p:ph type="title"/>
          </p:nvPr>
        </p:nvSpPr>
        <p:spPr>
          <a:xfrm>
            <a:off x="1792288" y="5670574"/>
            <a:ext cx="5486400" cy="566738"/>
          </a:xfrm>
        </p:spPr>
        <p:txBody>
          <a:bodyPr anchor="t"/>
          <a:lstStyle>
            <a:lvl1pPr algn="l">
              <a:defRPr sz="2000" b="1"/>
            </a:lvl1pPr>
          </a:lstStyle>
          <a:p>
            <a:r>
              <a:rPr lang="en-US" smtClean="0"/>
              <a:t>Click to edit Master title style</a:t>
            </a:r>
            <a:endParaRPr lang="sv-SE"/>
          </a:p>
        </p:txBody>
      </p:sp>
      <p:sp>
        <p:nvSpPr>
          <p:cNvPr id="11" name="Picture Placeholder 2"/>
          <p:cNvSpPr>
            <a:spLocks noGrp="1"/>
          </p:cNvSpPr>
          <p:nvPr>
            <p:ph type="pic" idx="1"/>
          </p:nvPr>
        </p:nvSpPr>
        <p:spPr>
          <a:xfrm>
            <a:off x="1517968" y="1124744"/>
            <a:ext cx="6035040" cy="4526280"/>
          </a:xfrm>
          <a:ln w="28575">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53751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95736" y="1772816"/>
            <a:ext cx="6262464" cy="1778731"/>
          </a:xfrm>
        </p:spPr>
        <p:txBody>
          <a:bodyPr anchor="b">
            <a:normAutofit/>
          </a:bodyPr>
          <a:lstStyle>
            <a:lvl1pPr algn="l">
              <a:defRPr sz="5400" b="1" baseline="0">
                <a:solidFill>
                  <a:schemeClr val="accent1">
                    <a:lumMod val="50000"/>
                  </a:schemeClr>
                </a:solidFill>
              </a:defRPr>
            </a:lvl1pPr>
          </a:lstStyle>
          <a:p>
            <a:r>
              <a:rPr lang="en-US" dirty="0" smtClean="0"/>
              <a:t>PRESENTATION TITLE</a:t>
            </a:r>
            <a:endParaRPr lang="sv-SE" dirty="0"/>
          </a:p>
        </p:txBody>
      </p:sp>
      <p:sp>
        <p:nvSpPr>
          <p:cNvPr id="3" name="Subtitle 2"/>
          <p:cNvSpPr>
            <a:spLocks noGrp="1"/>
          </p:cNvSpPr>
          <p:nvPr>
            <p:ph type="subTitle" idx="1"/>
          </p:nvPr>
        </p:nvSpPr>
        <p:spPr>
          <a:xfrm>
            <a:off x="2195736" y="3573016"/>
            <a:ext cx="5536704" cy="1057672"/>
          </a:xfrm>
        </p:spPr>
        <p:txBody>
          <a:bodyPr>
            <a:normAutofit/>
          </a:bodyPr>
          <a:lstStyle>
            <a:lvl1pPr marL="0" indent="0" algn="l">
              <a:buNone/>
              <a:defRPr sz="24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v-SE" dirty="0"/>
          </a:p>
        </p:txBody>
      </p:sp>
      <p:sp>
        <p:nvSpPr>
          <p:cNvPr id="5" name="Footer Placeholder 4"/>
          <p:cNvSpPr>
            <a:spLocks noGrp="1"/>
          </p:cNvSpPr>
          <p:nvPr>
            <p:ph type="ftr" sz="quarter" idx="11"/>
          </p:nvPr>
        </p:nvSpPr>
        <p:spPr/>
        <p:txBody>
          <a:bodyPr/>
          <a:lstStyle/>
          <a:p>
            <a:r>
              <a:rPr lang="en-US" smtClean="0"/>
              <a:t>Subject | Name Name, Position | contact@esn.org</a:t>
            </a:r>
            <a:endParaRPr lang="sv-SE" dirty="0"/>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
        <p:nvSpPr>
          <p:cNvPr id="7" name="Text Placeholder 3"/>
          <p:cNvSpPr>
            <a:spLocks noGrp="1"/>
          </p:cNvSpPr>
          <p:nvPr>
            <p:ph type="body" sz="half" idx="2"/>
          </p:nvPr>
        </p:nvSpPr>
        <p:spPr>
          <a:xfrm>
            <a:off x="123527" y="1052736"/>
            <a:ext cx="1928193" cy="5160169"/>
          </a:xfrm>
        </p:spPr>
        <p:txBody>
          <a:bodyPr>
            <a:normAutofit/>
          </a:bodyPr>
          <a:lstStyle>
            <a:lvl1pPr marL="0" indent="0">
              <a:buNone/>
              <a:defRPr sz="1800">
                <a:solidFill>
                  <a:schemeClr val="accent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51953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5736" y="188640"/>
            <a:ext cx="6696743" cy="1162050"/>
          </a:xfrm>
        </p:spPr>
        <p:txBody>
          <a:bodyPr anchor="ctr">
            <a:noAutofit/>
          </a:bodyPr>
          <a:lstStyle>
            <a:lvl1pPr algn="l">
              <a:defRPr sz="3800" b="1"/>
            </a:lvl1pPr>
          </a:lstStyle>
          <a:p>
            <a:r>
              <a:rPr lang="en-US" smtClean="0"/>
              <a:t>Click to edit Master title style</a:t>
            </a:r>
            <a:endParaRPr lang="sv-SE"/>
          </a:p>
        </p:txBody>
      </p:sp>
      <p:sp>
        <p:nvSpPr>
          <p:cNvPr id="3" name="Content Placeholder 2"/>
          <p:cNvSpPr>
            <a:spLocks noGrp="1"/>
          </p:cNvSpPr>
          <p:nvPr>
            <p:ph idx="1"/>
          </p:nvPr>
        </p:nvSpPr>
        <p:spPr>
          <a:xfrm>
            <a:off x="2195736" y="1340768"/>
            <a:ext cx="6696744" cy="489654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Text Placeholder 3"/>
          <p:cNvSpPr>
            <a:spLocks noGrp="1"/>
          </p:cNvSpPr>
          <p:nvPr>
            <p:ph type="body" sz="half" idx="2"/>
          </p:nvPr>
        </p:nvSpPr>
        <p:spPr>
          <a:xfrm>
            <a:off x="123527" y="1052736"/>
            <a:ext cx="1928193" cy="5160169"/>
          </a:xfrm>
        </p:spPr>
        <p:txBody>
          <a:bodyPr>
            <a:normAutofit/>
          </a:bodyPr>
          <a:lstStyle>
            <a:lvl1pPr marL="0" indent="0">
              <a:buNone/>
              <a:defRPr sz="1800">
                <a:solidFill>
                  <a:schemeClr val="accent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smtClean="0"/>
              <a:t>Subject | Name Name, Position | contact@esn.org</a:t>
            </a:r>
            <a:endParaRPr lang="sv-SE"/>
          </a:p>
        </p:txBody>
      </p:sp>
      <p:sp>
        <p:nvSpPr>
          <p:cNvPr id="7" name="Slide Number Placeholder 6"/>
          <p:cNvSpPr>
            <a:spLocks noGrp="1"/>
          </p:cNvSpPr>
          <p:nvPr>
            <p:ph type="sldNum" sz="quarter" idx="12"/>
          </p:nvPr>
        </p:nvSpPr>
        <p:spPr/>
        <p:txBody>
          <a:bodyPr/>
          <a:lstStyle/>
          <a:p>
            <a:fld id="{4F6D3483-2836-4B52-A3BC-DB01010D8161}" type="slidenum">
              <a:rPr lang="sv-SE" smtClean="0"/>
              <a:t>‹#›</a:t>
            </a:fld>
            <a:endParaRPr lang="sv-SE"/>
          </a:p>
        </p:txBody>
      </p:sp>
    </p:spTree>
    <p:extLst>
      <p:ext uri="{BB962C8B-B14F-4D97-AF65-F5344CB8AC3E}">
        <p14:creationId xmlns:p14="http://schemas.microsoft.com/office/powerpoint/2010/main" val="380100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95735" y="4167187"/>
            <a:ext cx="6298977" cy="1362075"/>
          </a:xfrm>
        </p:spPr>
        <p:txBody>
          <a:bodyPr anchor="t"/>
          <a:lstStyle>
            <a:lvl1pPr algn="r">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2195735" y="2667000"/>
            <a:ext cx="6298977" cy="1500187"/>
          </a:xfrm>
        </p:spPr>
        <p:txBody>
          <a:bodyPr anchor="b"/>
          <a:lstStyle>
            <a:lvl1pPr marL="0" indent="0" algn="r">
              <a:buNone/>
              <a:defRPr sz="20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Subject | Name Name, Position | contact@esn.org</a:t>
            </a:r>
            <a:endParaRPr lang="sv-SE"/>
          </a:p>
        </p:txBody>
      </p:sp>
      <p:sp>
        <p:nvSpPr>
          <p:cNvPr id="6" name="Slide Number Placeholder 5"/>
          <p:cNvSpPr>
            <a:spLocks noGrp="1"/>
          </p:cNvSpPr>
          <p:nvPr>
            <p:ph type="sldNum" sz="quarter" idx="12"/>
          </p:nvPr>
        </p:nvSpPr>
        <p:spPr/>
        <p:txBody>
          <a:bodyPr/>
          <a:lstStyle/>
          <a:p>
            <a:fld id="{4F6D3483-2836-4B52-A3BC-DB01010D8161}" type="slidenum">
              <a:rPr lang="sv-SE" smtClean="0"/>
              <a:t>‹#›</a:t>
            </a:fld>
            <a:endParaRPr lang="sv-SE"/>
          </a:p>
        </p:txBody>
      </p:sp>
      <p:sp>
        <p:nvSpPr>
          <p:cNvPr id="7" name="Text Placeholder 3"/>
          <p:cNvSpPr>
            <a:spLocks noGrp="1"/>
          </p:cNvSpPr>
          <p:nvPr>
            <p:ph type="body" sz="half" idx="2"/>
          </p:nvPr>
        </p:nvSpPr>
        <p:spPr>
          <a:xfrm>
            <a:off x="123527" y="1052736"/>
            <a:ext cx="1928193" cy="5160169"/>
          </a:xfrm>
        </p:spPr>
        <p:txBody>
          <a:bodyPr>
            <a:normAutofit/>
          </a:bodyPr>
          <a:lstStyle>
            <a:lvl1pPr marL="0" indent="0">
              <a:buNone/>
              <a:defRPr sz="1800">
                <a:solidFill>
                  <a:schemeClr val="accent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8353597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theme" Target="../theme/theme2.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theme" Target="../theme/theme3.xml"/><Relationship Id="rId7" Type="http://schemas.openxmlformats.org/officeDocument/2006/relationships/image" Target="../media/image6.png"/><Relationship Id="rId8" Type="http://schemas.openxmlformats.org/officeDocument/2006/relationships/image" Target="../media/image2.png"/><Relationship Id="rId9" Type="http://schemas.openxmlformats.org/officeDocument/2006/relationships/image" Target="../media/image4.png"/><Relationship Id="rId10" Type="http://schemas.openxmlformats.org/officeDocument/2006/relationships/image" Target="../media/image7.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theme" Target="../theme/theme4.xml"/><Relationship Id="rId7" Type="http://schemas.openxmlformats.org/officeDocument/2006/relationships/image" Target="../media/image6.png"/><Relationship Id="rId8" Type="http://schemas.openxmlformats.org/officeDocument/2006/relationships/image" Target="../media/image2.png"/><Relationship Id="rId9" Type="http://schemas.openxmlformats.org/officeDocument/2006/relationships/image" Target="../media/image4.png"/><Relationship Id="rId10"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theme" Target="../theme/theme5.xml"/><Relationship Id="rId7" Type="http://schemas.openxmlformats.org/officeDocument/2006/relationships/image" Target="../media/image6.png"/><Relationship Id="rId8" Type="http://schemas.openxmlformats.org/officeDocument/2006/relationships/image" Target="../media/image2.png"/><Relationship Id="rId9" Type="http://schemas.openxmlformats.org/officeDocument/2006/relationships/image" Target="../media/image4.png"/><Relationship Id="rId10" Type="http://schemas.openxmlformats.org/officeDocument/2006/relationships/image" Target="../media/image7.pn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theme" Target="../theme/theme6.xml"/><Relationship Id="rId7" Type="http://schemas.openxmlformats.org/officeDocument/2006/relationships/image" Target="../media/image6.png"/><Relationship Id="rId8" Type="http://schemas.openxmlformats.org/officeDocument/2006/relationships/image" Target="../media/image2.png"/><Relationship Id="rId9" Type="http://schemas.openxmlformats.org/officeDocument/2006/relationships/image" Target="../media/image4.png"/><Relationship Id="rId10" Type="http://schemas.openxmlformats.org/officeDocument/2006/relationships/image" Target="../media/image7.png"/><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30.xml"/><Relationship Id="rId2"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32.xml"/><Relationship Id="rId2"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theme" Target="../theme/theme9.xml"/><Relationship Id="rId8" Type="http://schemas.openxmlformats.org/officeDocument/2006/relationships/image" Target="../media/image1.png"/><Relationship Id="rId9" Type="http://schemas.openxmlformats.org/officeDocument/2006/relationships/image" Target="../media/image2.png"/><Relationship Id="rId10"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5848"/>
            <a:ext cx="9158475" cy="338504"/>
          </a:xfrm>
          <a:prstGeom prst="rect">
            <a:avLst/>
          </a:prstGeom>
          <a:gradFill flip="none" rotWithShape="1">
            <a:gsLst>
              <a:gs pos="0">
                <a:srgbClr val="00A3E0"/>
              </a:gs>
              <a:gs pos="100000">
                <a:srgbClr val="00A2E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1" y="-5849"/>
            <a:ext cx="9151797" cy="68638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josefin\PPT2\ppt\quarter.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12361" y="5511886"/>
            <a:ext cx="1346114" cy="1346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95736" y="197768"/>
            <a:ext cx="6696744"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340768"/>
            <a:ext cx="8363272" cy="4968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3"/>
          </p:nvPr>
        </p:nvSpPr>
        <p:spPr>
          <a:xfrm>
            <a:off x="2593199" y="6610799"/>
            <a:ext cx="6206976" cy="144016"/>
          </a:xfrm>
          <a:prstGeom prst="rect">
            <a:avLst/>
          </a:prstGeom>
        </p:spPr>
        <p:txBody>
          <a:bodyPr vert="horz" lIns="91440" tIns="45720" rIns="91440" bIns="45720" rtlCol="0" anchor="ctr"/>
          <a:lstStyle>
            <a:lvl1pPr algn="l">
              <a:defRPr sz="1100">
                <a:solidFill>
                  <a:schemeClr val="accent3"/>
                </a:solidFill>
              </a:defRPr>
            </a:lvl1pPr>
          </a:lstStyle>
          <a:p>
            <a:r>
              <a:rPr lang="en-US" smtClean="0"/>
              <a:t>Subject | Name Name, Position | contact@esn.org</a:t>
            </a:r>
            <a:endParaRPr lang="sv-SE" dirty="0"/>
          </a:p>
        </p:txBody>
      </p:sp>
      <p:sp>
        <p:nvSpPr>
          <p:cNvPr id="6" name="Slide Number Placeholder 5"/>
          <p:cNvSpPr>
            <a:spLocks noGrp="1"/>
          </p:cNvSpPr>
          <p:nvPr>
            <p:ph type="sldNum" sz="quarter" idx="4"/>
          </p:nvPr>
        </p:nvSpPr>
        <p:spPr>
          <a:xfrm>
            <a:off x="2195736" y="6610799"/>
            <a:ext cx="383747" cy="144016"/>
          </a:xfrm>
          <a:prstGeom prst="rect">
            <a:avLst/>
          </a:prstGeom>
        </p:spPr>
        <p:txBody>
          <a:bodyPr vert="horz" lIns="91440" tIns="45720" rIns="91440" bIns="45720" rtlCol="0" anchor="ctr"/>
          <a:lstStyle>
            <a:lvl1pPr algn="r">
              <a:defRPr sz="1100">
                <a:solidFill>
                  <a:schemeClr val="accent3"/>
                </a:solidFill>
              </a:defRPr>
            </a:lvl1pPr>
          </a:lstStyle>
          <a:p>
            <a:fld id="{4F6D3483-2836-4B52-A3BC-DB01010D8161}" type="slidenum">
              <a:rPr lang="sv-SE" smtClean="0"/>
              <a:pPr/>
              <a:t>‹#›</a:t>
            </a:fld>
            <a:endParaRPr lang="sv-SE"/>
          </a:p>
        </p:txBody>
      </p:sp>
      <p:pic>
        <p:nvPicPr>
          <p:cNvPr id="8" name="Picture 2" descr="C:\Users\ExternalRelations\Desktop\_logoESN.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50822" y="104056"/>
            <a:ext cx="1433982" cy="65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89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dt="0"/>
  <p:txStyles>
    <p:titleStyle>
      <a:lvl1pPr algn="l" defTabSz="914400" rtl="0" eaLnBrk="1" latinLnBrk="0" hangingPunct="1">
        <a:spcBef>
          <a:spcPct val="0"/>
        </a:spcBef>
        <a:buNone/>
        <a:defRPr sz="38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Tx/>
        <a:buBlip>
          <a:blip r:embed="rId12"/>
        </a:buBlip>
        <a:defRPr sz="30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6512" y="-5848"/>
            <a:ext cx="2195736" cy="6863847"/>
          </a:xfrm>
          <a:prstGeom prst="rect">
            <a:avLst/>
          </a:prstGeom>
          <a:gradFill flip="none" rotWithShape="1">
            <a:gsLst>
              <a:gs pos="0">
                <a:srgbClr val="00A3E0"/>
              </a:gs>
              <a:gs pos="100000">
                <a:srgbClr val="00AEE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 y="-5849"/>
            <a:ext cx="9151797" cy="68638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josefin\PPT2\ppt\quarter.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1" y="5511886"/>
            <a:ext cx="1346114" cy="1346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95736" y="197768"/>
            <a:ext cx="6696744"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2195736" y="1340768"/>
            <a:ext cx="6696744" cy="4968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3"/>
          </p:nvPr>
        </p:nvSpPr>
        <p:spPr>
          <a:xfrm>
            <a:off x="2593199" y="6610799"/>
            <a:ext cx="6206976" cy="144016"/>
          </a:xfrm>
          <a:prstGeom prst="rect">
            <a:avLst/>
          </a:prstGeom>
        </p:spPr>
        <p:txBody>
          <a:bodyPr vert="horz" lIns="91440" tIns="45720" rIns="91440" bIns="45720" rtlCol="0" anchor="ctr"/>
          <a:lstStyle>
            <a:lvl1pPr algn="l">
              <a:defRPr sz="1100">
                <a:solidFill>
                  <a:schemeClr val="accent3"/>
                </a:solidFill>
              </a:defRPr>
            </a:lvl1pPr>
          </a:lstStyle>
          <a:p>
            <a:r>
              <a:rPr lang="en-US" smtClean="0"/>
              <a:t>Subject | Name Name, Position | contact@esn.org</a:t>
            </a:r>
            <a:endParaRPr lang="sv-SE" dirty="0"/>
          </a:p>
        </p:txBody>
      </p:sp>
      <p:sp>
        <p:nvSpPr>
          <p:cNvPr id="6" name="Slide Number Placeholder 5"/>
          <p:cNvSpPr>
            <a:spLocks noGrp="1"/>
          </p:cNvSpPr>
          <p:nvPr>
            <p:ph type="sldNum" sz="quarter" idx="4"/>
          </p:nvPr>
        </p:nvSpPr>
        <p:spPr>
          <a:xfrm>
            <a:off x="2195736" y="6610799"/>
            <a:ext cx="383747" cy="144016"/>
          </a:xfrm>
          <a:prstGeom prst="rect">
            <a:avLst/>
          </a:prstGeom>
        </p:spPr>
        <p:txBody>
          <a:bodyPr vert="horz" lIns="91440" tIns="45720" rIns="91440" bIns="45720" rtlCol="0" anchor="ctr"/>
          <a:lstStyle>
            <a:lvl1pPr algn="r">
              <a:defRPr sz="1100">
                <a:solidFill>
                  <a:schemeClr val="accent3"/>
                </a:solidFill>
              </a:defRPr>
            </a:lvl1pPr>
          </a:lstStyle>
          <a:p>
            <a:fld id="{4F6D3483-2836-4B52-A3BC-DB01010D8161}" type="slidenum">
              <a:rPr lang="sv-SE" smtClean="0"/>
              <a:pPr/>
              <a:t>‹#›</a:t>
            </a:fld>
            <a:endParaRPr lang="sv-SE"/>
          </a:p>
        </p:txBody>
      </p:sp>
      <p:pic>
        <p:nvPicPr>
          <p:cNvPr id="9" name="Picture 2" descr="C:\Users\ExternalRelations\Desktop\_logoESN.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0822" y="104056"/>
            <a:ext cx="1433982" cy="65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16809"/>
      </p:ext>
    </p:extLst>
  </p:cSld>
  <p:clrMap bg1="lt1" tx1="dk1" bg2="lt2" tx2="dk2" accent1="accent1" accent2="accent2" accent3="accent3" accent4="accent4" accent5="accent5" accent6="accent6" hlink="hlink" folHlink="folHlink"/>
  <p:sldLayoutIdLst>
    <p:sldLayoutId id="2147483668" r:id="rId1"/>
    <p:sldLayoutId id="2147483671" r:id="rId2"/>
    <p:sldLayoutId id="2147483670" r:id="rId3"/>
  </p:sldLayoutIdLst>
  <p:hf sldNum="0" hdr="0" dt="0"/>
  <p:txStyles>
    <p:titleStyle>
      <a:lvl1pPr algn="l" defTabSz="914400" rtl="0" eaLnBrk="1" latinLnBrk="0" hangingPunct="1">
        <a:spcBef>
          <a:spcPct val="0"/>
        </a:spcBef>
        <a:buNone/>
        <a:defRPr sz="38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Tx/>
        <a:buBlip>
          <a:blip r:embed="rId9"/>
        </a:buBlip>
        <a:defRPr sz="30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A3E0"/>
            </a:gs>
            <a:gs pos="100000">
              <a:srgbClr val="00AEEF"/>
            </a:gs>
          </a:gsLst>
          <a:lin ang="5400000" scaled="1"/>
        </a:gradFill>
        <a:effectLst/>
      </p:bgPr>
    </p:bg>
    <p:spTree>
      <p:nvGrpSpPr>
        <p:cNvPr id="1" name=""/>
        <p:cNvGrpSpPr/>
        <p:nvPr/>
      </p:nvGrpSpPr>
      <p:grpSpPr>
        <a:xfrm>
          <a:off x="0" y="0"/>
          <a:ext cx="0" cy="0"/>
          <a:chOff x="0" y="0"/>
          <a:chExt cx="0" cy="0"/>
        </a:xfrm>
      </p:grpSpPr>
      <p:pic>
        <p:nvPicPr>
          <p:cNvPr id="2050" name="Picture 2" descr="E:\josefin\PPT2\ppt\quarter_white.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5506133"/>
            <a:ext cx="1351866" cy="1351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1" y="-5849"/>
            <a:ext cx="9151797" cy="6863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95736" y="197768"/>
            <a:ext cx="6624736"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340768"/>
            <a:ext cx="8363272" cy="4968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3"/>
          </p:nvPr>
        </p:nvSpPr>
        <p:spPr>
          <a:xfrm>
            <a:off x="2593199" y="6610799"/>
            <a:ext cx="6206976" cy="144016"/>
          </a:xfrm>
          <a:prstGeom prst="rect">
            <a:avLst/>
          </a:prstGeom>
        </p:spPr>
        <p:txBody>
          <a:bodyPr vert="horz" lIns="91440" tIns="45720" rIns="91440" bIns="45720" rtlCol="0" anchor="ctr"/>
          <a:lstStyle>
            <a:lvl1pPr algn="l">
              <a:defRPr sz="1100">
                <a:solidFill>
                  <a:schemeClr val="bg1"/>
                </a:solidFill>
              </a:defRPr>
            </a:lvl1pPr>
          </a:lstStyle>
          <a:p>
            <a:r>
              <a:rPr lang="en-US" smtClean="0"/>
              <a:t>Subject | Name Name, Position | contact@esn.org</a:t>
            </a:r>
            <a:endParaRPr lang="sv-SE" dirty="0"/>
          </a:p>
        </p:txBody>
      </p:sp>
      <p:sp>
        <p:nvSpPr>
          <p:cNvPr id="6" name="Slide Number Placeholder 5"/>
          <p:cNvSpPr>
            <a:spLocks noGrp="1"/>
          </p:cNvSpPr>
          <p:nvPr>
            <p:ph type="sldNum" sz="quarter" idx="4"/>
          </p:nvPr>
        </p:nvSpPr>
        <p:spPr>
          <a:xfrm>
            <a:off x="2195736" y="6610799"/>
            <a:ext cx="383747" cy="144016"/>
          </a:xfrm>
          <a:prstGeom prst="rect">
            <a:avLst/>
          </a:prstGeom>
        </p:spPr>
        <p:txBody>
          <a:bodyPr vert="horz" lIns="91440" tIns="45720" rIns="91440" bIns="45720" rtlCol="0" anchor="ctr"/>
          <a:lstStyle>
            <a:lvl1pPr algn="r">
              <a:defRPr sz="1100">
                <a:solidFill>
                  <a:schemeClr val="bg1"/>
                </a:solidFill>
              </a:defRPr>
            </a:lvl1pPr>
          </a:lstStyle>
          <a:p>
            <a:fld id="{4F6D3483-2836-4B52-A3BC-DB01010D8161}" type="slidenum">
              <a:rPr lang="sv-SE" smtClean="0"/>
              <a:pPr/>
              <a:t>‹#›</a:t>
            </a:fld>
            <a:endParaRPr lang="sv-SE"/>
          </a:p>
        </p:txBody>
      </p:sp>
      <p:pic>
        <p:nvPicPr>
          <p:cNvPr id="9" name="Picture 2" descr="C:\Users\ExternalRelations\Desktop\_logoESN.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0822" y="104056"/>
            <a:ext cx="1433982" cy="65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348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Lst>
  <p:timing>
    <p:tnLst>
      <p:par>
        <p:cTn xmlns:p14="http://schemas.microsoft.com/office/powerpoint/2010/main" id="1" dur="indefinite" restart="never" nodeType="tmRoot"/>
      </p:par>
    </p:tnLst>
  </p:timing>
  <p:hf sldNum="0" hdr="0" dt="0"/>
  <p:txStyles>
    <p:titleStyle>
      <a:lvl1pPr algn="l" defTabSz="914400" rtl="0" eaLnBrk="1" latinLnBrk="0" hangingPunct="1">
        <a:spcBef>
          <a:spcPct val="0"/>
        </a:spcBef>
        <a:buNone/>
        <a:defRPr sz="3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Tx/>
        <a:buBlip>
          <a:blip r:embed="rId10"/>
        </a:buBlip>
        <a:defRPr sz="3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9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9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E0084"/>
            </a:gs>
            <a:gs pos="100000">
              <a:schemeClr val="accent3"/>
            </a:gs>
          </a:gsLst>
          <a:lin ang="5400000" scaled="1"/>
        </a:gradFill>
        <a:effectLst/>
      </p:bgPr>
    </p:bg>
    <p:spTree>
      <p:nvGrpSpPr>
        <p:cNvPr id="1" name=""/>
        <p:cNvGrpSpPr/>
        <p:nvPr/>
      </p:nvGrpSpPr>
      <p:grpSpPr>
        <a:xfrm>
          <a:off x="0" y="0"/>
          <a:ext cx="0" cy="0"/>
          <a:chOff x="0" y="0"/>
          <a:chExt cx="0" cy="0"/>
        </a:xfrm>
      </p:grpSpPr>
      <p:pic>
        <p:nvPicPr>
          <p:cNvPr id="2050" name="Picture 2" descr="E:\josefin\PPT2\ppt\quarter_white.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5506133"/>
            <a:ext cx="1351866" cy="1351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1" y="-5849"/>
            <a:ext cx="9151797" cy="6863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95736" y="197768"/>
            <a:ext cx="6624736"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340768"/>
            <a:ext cx="8363272" cy="4968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3"/>
          </p:nvPr>
        </p:nvSpPr>
        <p:spPr>
          <a:xfrm>
            <a:off x="2593199" y="6610799"/>
            <a:ext cx="6206976" cy="144016"/>
          </a:xfrm>
          <a:prstGeom prst="rect">
            <a:avLst/>
          </a:prstGeom>
        </p:spPr>
        <p:txBody>
          <a:bodyPr vert="horz" lIns="91440" tIns="45720" rIns="91440" bIns="45720" rtlCol="0" anchor="ctr"/>
          <a:lstStyle>
            <a:lvl1pPr algn="l">
              <a:defRPr sz="1100">
                <a:solidFill>
                  <a:schemeClr val="bg1"/>
                </a:solidFill>
              </a:defRPr>
            </a:lvl1pPr>
          </a:lstStyle>
          <a:p>
            <a:r>
              <a:rPr lang="en-US" smtClean="0"/>
              <a:t>Subject | Name Name, Position | contact@esn.org</a:t>
            </a:r>
            <a:endParaRPr lang="sv-SE" dirty="0"/>
          </a:p>
        </p:txBody>
      </p:sp>
      <p:sp>
        <p:nvSpPr>
          <p:cNvPr id="6" name="Slide Number Placeholder 5"/>
          <p:cNvSpPr>
            <a:spLocks noGrp="1"/>
          </p:cNvSpPr>
          <p:nvPr>
            <p:ph type="sldNum" sz="quarter" idx="4"/>
          </p:nvPr>
        </p:nvSpPr>
        <p:spPr>
          <a:xfrm>
            <a:off x="2195736" y="6610799"/>
            <a:ext cx="383747" cy="144016"/>
          </a:xfrm>
          <a:prstGeom prst="rect">
            <a:avLst/>
          </a:prstGeom>
        </p:spPr>
        <p:txBody>
          <a:bodyPr vert="horz" lIns="91440" tIns="45720" rIns="91440" bIns="45720" rtlCol="0" anchor="ctr"/>
          <a:lstStyle>
            <a:lvl1pPr algn="r">
              <a:defRPr sz="1100">
                <a:solidFill>
                  <a:schemeClr val="bg1"/>
                </a:solidFill>
              </a:defRPr>
            </a:lvl1pPr>
          </a:lstStyle>
          <a:p>
            <a:fld id="{4F6D3483-2836-4B52-A3BC-DB01010D8161}" type="slidenum">
              <a:rPr lang="sv-SE" smtClean="0"/>
              <a:pPr/>
              <a:t>‹#›</a:t>
            </a:fld>
            <a:endParaRPr lang="sv-SE"/>
          </a:p>
        </p:txBody>
      </p:sp>
      <p:pic>
        <p:nvPicPr>
          <p:cNvPr id="9" name="Picture 2" descr="C:\Users\ExternalRelations\Desktop\_logoESN.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0822" y="104056"/>
            <a:ext cx="1433982" cy="65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7366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iming>
    <p:tnLst>
      <p:par>
        <p:cTn xmlns:p14="http://schemas.microsoft.com/office/powerpoint/2010/main" id="1" dur="indefinite" restart="never" nodeType="tmRoot"/>
      </p:par>
    </p:tnLst>
  </p:timing>
  <p:hf sldNum="0" hdr="0" dt="0"/>
  <p:txStyles>
    <p:titleStyle>
      <a:lvl1pPr algn="l" defTabSz="914400" rtl="0" eaLnBrk="1" latinLnBrk="0" hangingPunct="1">
        <a:spcBef>
          <a:spcPct val="0"/>
        </a:spcBef>
        <a:buNone/>
        <a:defRPr sz="3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Tx/>
        <a:buBlip>
          <a:blip r:embed="rId10"/>
        </a:buBlip>
        <a:defRPr sz="3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9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9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7690B"/>
            </a:gs>
            <a:gs pos="100000">
              <a:schemeClr val="accent5"/>
            </a:gs>
          </a:gsLst>
          <a:lin ang="5400000" scaled="1"/>
        </a:gradFill>
        <a:effectLst/>
      </p:bgPr>
    </p:bg>
    <p:spTree>
      <p:nvGrpSpPr>
        <p:cNvPr id="1" name=""/>
        <p:cNvGrpSpPr/>
        <p:nvPr/>
      </p:nvGrpSpPr>
      <p:grpSpPr>
        <a:xfrm>
          <a:off x="0" y="0"/>
          <a:ext cx="0" cy="0"/>
          <a:chOff x="0" y="0"/>
          <a:chExt cx="0" cy="0"/>
        </a:xfrm>
      </p:grpSpPr>
      <p:pic>
        <p:nvPicPr>
          <p:cNvPr id="2050" name="Picture 2" descr="E:\josefin\PPT2\ppt\quarter_white.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5506133"/>
            <a:ext cx="1351866" cy="1351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1" y="-5849"/>
            <a:ext cx="9151797" cy="6863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95736" y="197768"/>
            <a:ext cx="6624736"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340768"/>
            <a:ext cx="8363272" cy="4968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3"/>
          </p:nvPr>
        </p:nvSpPr>
        <p:spPr>
          <a:xfrm>
            <a:off x="2593199" y="6610799"/>
            <a:ext cx="6206976" cy="144016"/>
          </a:xfrm>
          <a:prstGeom prst="rect">
            <a:avLst/>
          </a:prstGeom>
        </p:spPr>
        <p:txBody>
          <a:bodyPr vert="horz" lIns="91440" tIns="45720" rIns="91440" bIns="45720" rtlCol="0" anchor="ctr"/>
          <a:lstStyle>
            <a:lvl1pPr algn="l">
              <a:defRPr sz="1100">
                <a:solidFill>
                  <a:schemeClr val="bg1"/>
                </a:solidFill>
              </a:defRPr>
            </a:lvl1pPr>
          </a:lstStyle>
          <a:p>
            <a:r>
              <a:rPr lang="en-US" smtClean="0"/>
              <a:t>Subject | Name Name, Position | contact@esn.org</a:t>
            </a:r>
            <a:endParaRPr lang="sv-SE" dirty="0"/>
          </a:p>
        </p:txBody>
      </p:sp>
      <p:sp>
        <p:nvSpPr>
          <p:cNvPr id="6" name="Slide Number Placeholder 5"/>
          <p:cNvSpPr>
            <a:spLocks noGrp="1"/>
          </p:cNvSpPr>
          <p:nvPr>
            <p:ph type="sldNum" sz="quarter" idx="4"/>
          </p:nvPr>
        </p:nvSpPr>
        <p:spPr>
          <a:xfrm>
            <a:off x="2195736" y="6610799"/>
            <a:ext cx="383747" cy="144016"/>
          </a:xfrm>
          <a:prstGeom prst="rect">
            <a:avLst/>
          </a:prstGeom>
        </p:spPr>
        <p:txBody>
          <a:bodyPr vert="horz" lIns="91440" tIns="45720" rIns="91440" bIns="45720" rtlCol="0" anchor="ctr"/>
          <a:lstStyle>
            <a:lvl1pPr algn="r">
              <a:defRPr sz="1100">
                <a:solidFill>
                  <a:schemeClr val="bg1"/>
                </a:solidFill>
              </a:defRPr>
            </a:lvl1pPr>
          </a:lstStyle>
          <a:p>
            <a:fld id="{4F6D3483-2836-4B52-A3BC-DB01010D8161}" type="slidenum">
              <a:rPr lang="sv-SE" smtClean="0"/>
              <a:pPr/>
              <a:t>‹#›</a:t>
            </a:fld>
            <a:endParaRPr lang="sv-SE"/>
          </a:p>
        </p:txBody>
      </p:sp>
      <p:pic>
        <p:nvPicPr>
          <p:cNvPr id="9" name="Picture 2" descr="C:\Users\ExternalRelations\Desktop\_logoESN.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0822" y="104056"/>
            <a:ext cx="1433982" cy="65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7438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iming>
    <p:tnLst>
      <p:par>
        <p:cTn xmlns:p14="http://schemas.microsoft.com/office/powerpoint/2010/main" id="1" dur="indefinite" restart="never" nodeType="tmRoot"/>
      </p:par>
    </p:tnLst>
  </p:timing>
  <p:hf sldNum="0" hdr="0" dt="0"/>
  <p:txStyles>
    <p:titleStyle>
      <a:lvl1pPr algn="l" defTabSz="914400" rtl="0" eaLnBrk="1" latinLnBrk="0" hangingPunct="1">
        <a:spcBef>
          <a:spcPct val="0"/>
        </a:spcBef>
        <a:buNone/>
        <a:defRPr sz="3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Tx/>
        <a:buBlip>
          <a:blip r:embed="rId10"/>
        </a:buBlip>
        <a:defRPr sz="3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9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9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3B63C"/>
            </a:gs>
            <a:gs pos="100000">
              <a:schemeClr val="accent6"/>
            </a:gs>
          </a:gsLst>
          <a:lin ang="5400000" scaled="1"/>
        </a:gradFill>
        <a:effectLst/>
      </p:bgPr>
    </p:bg>
    <p:spTree>
      <p:nvGrpSpPr>
        <p:cNvPr id="1" name=""/>
        <p:cNvGrpSpPr/>
        <p:nvPr/>
      </p:nvGrpSpPr>
      <p:grpSpPr>
        <a:xfrm>
          <a:off x="0" y="0"/>
          <a:ext cx="0" cy="0"/>
          <a:chOff x="0" y="0"/>
          <a:chExt cx="0" cy="0"/>
        </a:xfrm>
      </p:grpSpPr>
      <p:pic>
        <p:nvPicPr>
          <p:cNvPr id="2050" name="Picture 2" descr="E:\josefin\PPT2\ppt\quarter_white.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5506133"/>
            <a:ext cx="1351866" cy="1351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1" y="-5849"/>
            <a:ext cx="9151797" cy="6863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95736" y="197768"/>
            <a:ext cx="6624736"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340768"/>
            <a:ext cx="8363272" cy="4968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3"/>
          </p:nvPr>
        </p:nvSpPr>
        <p:spPr>
          <a:xfrm>
            <a:off x="2593199" y="6610799"/>
            <a:ext cx="6206976" cy="144016"/>
          </a:xfrm>
          <a:prstGeom prst="rect">
            <a:avLst/>
          </a:prstGeom>
        </p:spPr>
        <p:txBody>
          <a:bodyPr vert="horz" lIns="91440" tIns="45720" rIns="91440" bIns="45720" rtlCol="0" anchor="ctr"/>
          <a:lstStyle>
            <a:lvl1pPr algn="l">
              <a:defRPr sz="1100">
                <a:solidFill>
                  <a:schemeClr val="bg1"/>
                </a:solidFill>
              </a:defRPr>
            </a:lvl1pPr>
          </a:lstStyle>
          <a:p>
            <a:r>
              <a:rPr lang="en-US" smtClean="0"/>
              <a:t>Subject | Name Name, Position | contact@esn.org</a:t>
            </a:r>
            <a:endParaRPr lang="sv-SE" dirty="0"/>
          </a:p>
        </p:txBody>
      </p:sp>
      <p:sp>
        <p:nvSpPr>
          <p:cNvPr id="6" name="Slide Number Placeholder 5"/>
          <p:cNvSpPr>
            <a:spLocks noGrp="1"/>
          </p:cNvSpPr>
          <p:nvPr>
            <p:ph type="sldNum" sz="quarter" idx="4"/>
          </p:nvPr>
        </p:nvSpPr>
        <p:spPr>
          <a:xfrm>
            <a:off x="2195736" y="6610799"/>
            <a:ext cx="383747" cy="144016"/>
          </a:xfrm>
          <a:prstGeom prst="rect">
            <a:avLst/>
          </a:prstGeom>
        </p:spPr>
        <p:txBody>
          <a:bodyPr vert="horz" lIns="91440" tIns="45720" rIns="91440" bIns="45720" rtlCol="0" anchor="ctr"/>
          <a:lstStyle>
            <a:lvl1pPr algn="r">
              <a:defRPr sz="1100">
                <a:solidFill>
                  <a:schemeClr val="bg1"/>
                </a:solidFill>
              </a:defRPr>
            </a:lvl1pPr>
          </a:lstStyle>
          <a:p>
            <a:fld id="{4F6D3483-2836-4B52-A3BC-DB01010D8161}" type="slidenum">
              <a:rPr lang="sv-SE" smtClean="0"/>
              <a:pPr/>
              <a:t>‹#›</a:t>
            </a:fld>
            <a:endParaRPr lang="sv-SE"/>
          </a:p>
        </p:txBody>
      </p:sp>
      <p:pic>
        <p:nvPicPr>
          <p:cNvPr id="9" name="Picture 2" descr="C:\Users\ExternalRelations\Desktop\_logoESN.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0822" y="104056"/>
            <a:ext cx="1433982" cy="65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9631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iming>
    <p:tnLst>
      <p:par>
        <p:cTn xmlns:p14="http://schemas.microsoft.com/office/powerpoint/2010/main" id="1" dur="indefinite" restart="never" nodeType="tmRoot"/>
      </p:par>
    </p:tnLst>
  </p:timing>
  <p:hf sldNum="0" hdr="0" dt="0"/>
  <p:txStyles>
    <p:titleStyle>
      <a:lvl1pPr algn="l" defTabSz="914400" rtl="0" eaLnBrk="1" latinLnBrk="0" hangingPunct="1">
        <a:spcBef>
          <a:spcPct val="0"/>
        </a:spcBef>
        <a:buNone/>
        <a:defRPr sz="3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Tx/>
        <a:buBlip>
          <a:blip r:embed="rId10"/>
        </a:buBlip>
        <a:defRPr sz="3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9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9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 y="-5849"/>
            <a:ext cx="9151797" cy="6863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95736" y="197768"/>
            <a:ext cx="6696744"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340768"/>
            <a:ext cx="8363272" cy="4968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3"/>
          </p:nvPr>
        </p:nvSpPr>
        <p:spPr>
          <a:xfrm>
            <a:off x="2593199" y="6610799"/>
            <a:ext cx="6206976" cy="144016"/>
          </a:xfrm>
          <a:prstGeom prst="rect">
            <a:avLst/>
          </a:prstGeom>
        </p:spPr>
        <p:txBody>
          <a:bodyPr vert="horz" lIns="91440" tIns="45720" rIns="91440" bIns="45720" rtlCol="0" anchor="ctr"/>
          <a:lstStyle>
            <a:lvl1pPr algn="l">
              <a:defRPr sz="1100">
                <a:solidFill>
                  <a:schemeClr val="accent3"/>
                </a:solidFill>
              </a:defRPr>
            </a:lvl1pPr>
          </a:lstStyle>
          <a:p>
            <a:r>
              <a:rPr lang="en-US" smtClean="0"/>
              <a:t>Subject | Name Name, Position | contact@esn.org</a:t>
            </a:r>
            <a:endParaRPr lang="sv-SE" dirty="0"/>
          </a:p>
        </p:txBody>
      </p:sp>
      <p:sp>
        <p:nvSpPr>
          <p:cNvPr id="6" name="Slide Number Placeholder 5"/>
          <p:cNvSpPr>
            <a:spLocks noGrp="1"/>
          </p:cNvSpPr>
          <p:nvPr>
            <p:ph type="sldNum" sz="quarter" idx="4"/>
          </p:nvPr>
        </p:nvSpPr>
        <p:spPr>
          <a:xfrm>
            <a:off x="2195736" y="6610799"/>
            <a:ext cx="383747" cy="144016"/>
          </a:xfrm>
          <a:prstGeom prst="rect">
            <a:avLst/>
          </a:prstGeom>
        </p:spPr>
        <p:txBody>
          <a:bodyPr vert="horz" lIns="91440" tIns="45720" rIns="91440" bIns="45720" rtlCol="0" anchor="ctr"/>
          <a:lstStyle>
            <a:lvl1pPr algn="r">
              <a:defRPr sz="1100">
                <a:solidFill>
                  <a:schemeClr val="accent3"/>
                </a:solidFill>
              </a:defRPr>
            </a:lvl1pPr>
          </a:lstStyle>
          <a:p>
            <a:fld id="{4F6D3483-2836-4B52-A3BC-DB01010D8161}" type="slidenum">
              <a:rPr lang="sv-SE" smtClean="0"/>
              <a:pPr/>
              <a:t>‹#›</a:t>
            </a:fld>
            <a:endParaRPr lang="sv-SE"/>
          </a:p>
        </p:txBody>
      </p:sp>
      <p:pic>
        <p:nvPicPr>
          <p:cNvPr id="7" name="Picture 2" descr="C:\Users\ExternalRelations\Desktop\_logoES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0822" y="104056"/>
            <a:ext cx="1433982" cy="65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43813"/>
      </p:ext>
    </p:extLst>
  </p:cSld>
  <p:clrMap bg1="lt1" tx1="dk1" bg2="lt2" tx2="dk2" accent1="accent1" accent2="accent2" accent3="accent3" accent4="accent4" accent5="accent5" accent6="accent6" hlink="hlink" folHlink="folHlink"/>
  <p:sldLayoutIdLst>
    <p:sldLayoutId id="2147483681" r:id="rId1"/>
    <p:sldLayoutId id="2147483685" r:id="rId2"/>
  </p:sldLayoutIdLst>
  <p:hf sldNum="0" hdr="0" dt="0"/>
  <p:txStyles>
    <p:titleStyle>
      <a:lvl1pPr algn="l" defTabSz="914400" rtl="0" eaLnBrk="1" latinLnBrk="0" hangingPunct="1">
        <a:spcBef>
          <a:spcPct val="0"/>
        </a:spcBef>
        <a:buNone/>
        <a:defRPr sz="38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Tx/>
        <a:buBlip>
          <a:blip r:embed="rId6"/>
        </a:buBlip>
        <a:defRPr sz="30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1" y="-5849"/>
            <a:ext cx="9151797" cy="6863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95736" y="197768"/>
            <a:ext cx="6696744"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340768"/>
            <a:ext cx="8363272" cy="4968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3"/>
          </p:nvPr>
        </p:nvSpPr>
        <p:spPr>
          <a:xfrm>
            <a:off x="2593199" y="6610799"/>
            <a:ext cx="6206976" cy="144016"/>
          </a:xfrm>
          <a:prstGeom prst="rect">
            <a:avLst/>
          </a:prstGeom>
        </p:spPr>
        <p:txBody>
          <a:bodyPr vert="horz" lIns="91440" tIns="45720" rIns="91440" bIns="45720" rtlCol="0" anchor="ctr"/>
          <a:lstStyle>
            <a:lvl1pPr algn="l">
              <a:defRPr sz="1100">
                <a:solidFill>
                  <a:schemeClr val="accent3"/>
                </a:solidFill>
              </a:defRPr>
            </a:lvl1pPr>
          </a:lstStyle>
          <a:p>
            <a:r>
              <a:rPr lang="en-US" smtClean="0">
                <a:solidFill>
                  <a:srgbClr val="EC008C"/>
                </a:solidFill>
              </a:rPr>
              <a:t>Subject | Name Name, Position | email@esn.org</a:t>
            </a:r>
            <a:endParaRPr lang="sv-SE" dirty="0">
              <a:solidFill>
                <a:srgbClr val="EC008C"/>
              </a:solidFill>
            </a:endParaRPr>
          </a:p>
        </p:txBody>
      </p:sp>
      <p:sp>
        <p:nvSpPr>
          <p:cNvPr id="6" name="Slide Number Placeholder 5"/>
          <p:cNvSpPr>
            <a:spLocks noGrp="1"/>
          </p:cNvSpPr>
          <p:nvPr>
            <p:ph type="sldNum" sz="quarter" idx="4"/>
          </p:nvPr>
        </p:nvSpPr>
        <p:spPr>
          <a:xfrm>
            <a:off x="2195736" y="6610799"/>
            <a:ext cx="383747" cy="144016"/>
          </a:xfrm>
          <a:prstGeom prst="rect">
            <a:avLst/>
          </a:prstGeom>
        </p:spPr>
        <p:txBody>
          <a:bodyPr vert="horz" lIns="91440" tIns="45720" rIns="91440" bIns="45720" rtlCol="0" anchor="ctr"/>
          <a:lstStyle>
            <a:lvl1pPr algn="r">
              <a:defRPr sz="1100">
                <a:solidFill>
                  <a:schemeClr val="accent3"/>
                </a:solidFill>
              </a:defRPr>
            </a:lvl1pPr>
          </a:lstStyle>
          <a:p>
            <a:fld id="{4F6D3483-2836-4B52-A3BC-DB01010D8161}" type="slidenum">
              <a:rPr lang="sv-SE" smtClean="0">
                <a:solidFill>
                  <a:srgbClr val="EC008C"/>
                </a:solidFill>
              </a:rPr>
              <a:pPr/>
              <a:t>‹#›</a:t>
            </a:fld>
            <a:endParaRPr lang="sv-SE">
              <a:solidFill>
                <a:srgbClr val="EC008C"/>
              </a:solidFill>
            </a:endParaRPr>
          </a:p>
        </p:txBody>
      </p:sp>
      <p:pic>
        <p:nvPicPr>
          <p:cNvPr id="7" name="Picture 2" descr="C:\Users\ExternalRelations\Desktop\_logoESN.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50822" y="104056"/>
            <a:ext cx="1433982" cy="65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116097"/>
      </p:ext>
    </p:extLst>
  </p:cSld>
  <p:clrMap bg1="lt1" tx1="dk1" bg2="lt2" tx2="dk2" accent1="accent1" accent2="accent2" accent3="accent3" accent4="accent4" accent5="accent5" accent6="accent6" hlink="hlink" folHlink="folHlink"/>
  <p:sldLayoutIdLst>
    <p:sldLayoutId id="2147483705" r:id="rId1"/>
    <p:sldLayoutId id="2147483706" r:id="rId2"/>
  </p:sldLayoutIdLst>
  <p:hf sldNum="0" hdr="0" dt="0"/>
  <p:txStyles>
    <p:titleStyle>
      <a:lvl1pPr algn="l" defTabSz="914400" rtl="0" eaLnBrk="1" latinLnBrk="0" hangingPunct="1">
        <a:spcBef>
          <a:spcPct val="0"/>
        </a:spcBef>
        <a:buNone/>
        <a:defRPr sz="38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Tx/>
        <a:buBlip>
          <a:blip r:embed="rId6"/>
        </a:buBlip>
        <a:defRPr sz="30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5848"/>
            <a:ext cx="9158475" cy="338504"/>
          </a:xfrm>
          <a:prstGeom prst="rect">
            <a:avLst/>
          </a:prstGeom>
          <a:gradFill flip="none" rotWithShape="1">
            <a:gsLst>
              <a:gs pos="0">
                <a:srgbClr val="00A3E0"/>
              </a:gs>
              <a:gs pos="100000">
                <a:srgbClr val="00A2E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2"/>
          <p:cNvPicPr>
            <a:picLocks noChangeAspect="1" noChangeArrowheads="1"/>
          </p:cNvPicPr>
          <p:nvPr userDrawn="1"/>
        </p:nvPicPr>
        <p:blipFill>
          <a:blip r:embed="rId9" cstate="email">
            <a:extLst>
              <a:ext uri="{28A0092B-C50C-407E-A947-70E740481C1C}">
                <a14:useLocalDpi xmlns:a14="http://schemas.microsoft.com/office/drawing/2010/main"/>
              </a:ext>
            </a:extLst>
          </a:blip>
          <a:stretch>
            <a:fillRect/>
          </a:stretch>
        </p:blipFill>
        <p:spPr bwMode="auto">
          <a:xfrm>
            <a:off x="1" y="-5849"/>
            <a:ext cx="9151797" cy="68638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josefin\PPT2\ppt\quarter.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812361" y="5511886"/>
            <a:ext cx="1346114" cy="1346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95736" y="197768"/>
            <a:ext cx="6696744"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340768"/>
            <a:ext cx="8363272" cy="4968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Footer Placeholder 4"/>
          <p:cNvSpPr>
            <a:spLocks noGrp="1"/>
          </p:cNvSpPr>
          <p:nvPr>
            <p:ph type="ftr" sz="quarter" idx="3"/>
          </p:nvPr>
        </p:nvSpPr>
        <p:spPr>
          <a:xfrm>
            <a:off x="2593199" y="6610799"/>
            <a:ext cx="6206976" cy="144016"/>
          </a:xfrm>
          <a:prstGeom prst="rect">
            <a:avLst/>
          </a:prstGeom>
        </p:spPr>
        <p:txBody>
          <a:bodyPr vert="horz" lIns="91440" tIns="45720" rIns="91440" bIns="45720" rtlCol="0" anchor="ctr"/>
          <a:lstStyle>
            <a:lvl1pPr algn="l">
              <a:defRPr sz="1100">
                <a:solidFill>
                  <a:schemeClr val="accent3"/>
                </a:solidFill>
              </a:defRPr>
            </a:lvl1pPr>
          </a:lstStyle>
          <a:p>
            <a:r>
              <a:rPr lang="en-US" smtClean="0">
                <a:solidFill>
                  <a:srgbClr val="EC008C"/>
                </a:solidFill>
              </a:rPr>
              <a:t>Subject | Name Name, Position | email@esn.org</a:t>
            </a:r>
            <a:endParaRPr lang="sv-SE" dirty="0">
              <a:solidFill>
                <a:srgbClr val="EC008C"/>
              </a:solidFill>
            </a:endParaRPr>
          </a:p>
        </p:txBody>
      </p:sp>
      <p:sp>
        <p:nvSpPr>
          <p:cNvPr id="6" name="Slide Number Placeholder 5"/>
          <p:cNvSpPr>
            <a:spLocks noGrp="1"/>
          </p:cNvSpPr>
          <p:nvPr>
            <p:ph type="sldNum" sz="quarter" idx="4"/>
          </p:nvPr>
        </p:nvSpPr>
        <p:spPr>
          <a:xfrm>
            <a:off x="2195736" y="6610799"/>
            <a:ext cx="383747" cy="144016"/>
          </a:xfrm>
          <a:prstGeom prst="rect">
            <a:avLst/>
          </a:prstGeom>
        </p:spPr>
        <p:txBody>
          <a:bodyPr vert="horz" lIns="91440" tIns="45720" rIns="91440" bIns="45720" rtlCol="0" anchor="ctr"/>
          <a:lstStyle>
            <a:lvl1pPr algn="r">
              <a:defRPr sz="1100">
                <a:solidFill>
                  <a:schemeClr val="accent3"/>
                </a:solidFill>
              </a:defRPr>
            </a:lvl1pPr>
          </a:lstStyle>
          <a:p>
            <a:fld id="{4F6D3483-2836-4B52-A3BC-DB01010D8161}" type="slidenum">
              <a:rPr lang="sv-SE" smtClean="0">
                <a:solidFill>
                  <a:srgbClr val="EC008C"/>
                </a:solidFill>
              </a:rPr>
              <a:pPr/>
              <a:t>‹#›</a:t>
            </a:fld>
            <a:endParaRPr lang="sv-SE">
              <a:solidFill>
                <a:srgbClr val="EC008C"/>
              </a:solidFill>
            </a:endParaRPr>
          </a:p>
        </p:txBody>
      </p:sp>
      <p:pic>
        <p:nvPicPr>
          <p:cNvPr id="8" name="Picture 2" descr="C:\Users\ExternalRelations\Desktop\_logoESN.pn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350822" y="104056"/>
            <a:ext cx="1433982" cy="65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20749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hf sldNum="0" hdr="0" dt="0"/>
  <p:txStyles>
    <p:titleStyle>
      <a:lvl1pPr algn="l" defTabSz="914400" rtl="0" eaLnBrk="1" latinLnBrk="0" hangingPunct="1">
        <a:spcBef>
          <a:spcPct val="0"/>
        </a:spcBef>
        <a:buNone/>
        <a:defRPr sz="38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Tx/>
        <a:buBlip>
          <a:blip r:embed="rId12"/>
        </a:buBlip>
        <a:defRPr sz="30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3" Type="http://schemas.openxmlformats.org/officeDocument/2006/relationships/image" Target="../media/image19.jpeg"/><Relationship Id="rId14" Type="http://schemas.openxmlformats.org/officeDocument/2006/relationships/image" Target="../media/image20.png"/><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gif"/><Relationship Id="rId10"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chart" Target="../charts/char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3.xml"/><Relationship Id="rId3" Type="http://schemas.openxmlformats.org/officeDocument/2006/relationships/chart" Target="../charts/char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chart" Target="../charts/char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 Id="rId3" Type="http://schemas.openxmlformats.org/officeDocument/2006/relationships/chart" Target="../charts/char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 Id="rId3" Type="http://schemas.openxmlformats.org/officeDocument/2006/relationships/chart" Target="../charts/char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chart" Target="../charts/char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 Id="rId3" Type="http://schemas.openxmlformats.org/officeDocument/2006/relationships/chart" Target="../charts/char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 Id="rId3" Type="http://schemas.openxmlformats.org/officeDocument/2006/relationships/chart" Target="../charts/char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3.xml"/><Relationship Id="rId3" Type="http://schemas.openxmlformats.org/officeDocument/2006/relationships/chart" Target="../charts/char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4.xml"/><Relationship Id="rId3" Type="http://schemas.openxmlformats.org/officeDocument/2006/relationships/chart" Target="../charts/char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chart" Target="../charts/char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5.xml"/><Relationship Id="rId3" Type="http://schemas.openxmlformats.org/officeDocument/2006/relationships/chart" Target="../charts/char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ixesn.fr/sites/default/files/exchangeability%20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0927" y="4123129"/>
            <a:ext cx="1823321" cy="518507"/>
          </a:xfrm>
          <a:prstGeom prst="rect">
            <a:avLst/>
          </a:prstGeom>
          <a:noFill/>
        </p:spPr>
      </p:pic>
      <p:sp>
        <p:nvSpPr>
          <p:cNvPr id="6" name="Footer Placeholder 1"/>
          <p:cNvSpPr>
            <a:spLocks noGrp="1"/>
          </p:cNvSpPr>
          <p:nvPr>
            <p:ph type="ftr" sz="quarter" idx="11"/>
          </p:nvPr>
        </p:nvSpPr>
        <p:spPr/>
        <p:txBody>
          <a:bodyPr/>
          <a:lstStyle/>
          <a:p>
            <a:r>
              <a:rPr lang="en-US" dirty="0" err="1" smtClean="0">
                <a:solidFill>
                  <a:srgbClr val="EC008C"/>
                </a:solidFill>
              </a:rPr>
              <a:t>MapAbility</a:t>
            </a:r>
            <a:r>
              <a:rPr lang="en-US" dirty="0" smtClean="0">
                <a:solidFill>
                  <a:srgbClr val="EC008C"/>
                </a:solidFill>
              </a:rPr>
              <a:t>| International </a:t>
            </a:r>
            <a:r>
              <a:rPr lang="en-US" dirty="0" err="1" smtClean="0">
                <a:solidFill>
                  <a:srgbClr val="EC008C"/>
                </a:solidFill>
              </a:rPr>
              <a:t>ExchangeAbility</a:t>
            </a:r>
            <a:r>
              <a:rPr lang="en-US" dirty="0" smtClean="0">
                <a:solidFill>
                  <a:srgbClr val="EC008C"/>
                </a:solidFill>
              </a:rPr>
              <a:t> Coordinators Team | </a:t>
            </a:r>
            <a:r>
              <a:rPr lang="en-US" dirty="0" err="1" smtClean="0">
                <a:solidFill>
                  <a:srgbClr val="EC008C"/>
                </a:solidFill>
              </a:rPr>
              <a:t>exchangeability@esn.org</a:t>
            </a:r>
            <a:endParaRPr lang="sv-SE" dirty="0">
              <a:solidFill>
                <a:srgbClr val="EC008C"/>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4301" y="0"/>
            <a:ext cx="1409700" cy="1025478"/>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43167" y="304800"/>
            <a:ext cx="3474430" cy="3686287"/>
          </a:xfrm>
          <a:prstGeom prst="rect">
            <a:avLst/>
          </a:prstGeom>
        </p:spPr>
      </p:pic>
      <p:pic>
        <p:nvPicPr>
          <p:cNvPr id="1026" name="Picture 2" descr="http://getaheadblog.files.wordpress.com/2011/08/ahead-logo-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4766" y="5885834"/>
            <a:ext cx="2127927" cy="6863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aspd.eu/sites/all/themes/easpd/logo.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687304" y="10757891"/>
            <a:ext cx="875114" cy="7383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df-feph.org/newimg/EDF_LOGO.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28893" y="5417487"/>
            <a:ext cx="928898" cy="11547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ommunity-living.info/wp-content/uploads/2014/01/logo-enil-vector.gi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46267" y="5182060"/>
            <a:ext cx="687625" cy="72938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debatingeurope.eu/wp-content/uploads/2012/12/new-logo-UNICA-1024x317.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94554" y="5257800"/>
            <a:ext cx="2031629" cy="6285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floetyo.com/blog/wp-content/uploads/2013/07/jaccede-fondblanc.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894676" y="5817833"/>
            <a:ext cx="1963324" cy="7543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heelmap.org/wp-content/uploads/2013/03/wheelmap_logo_en_rgb.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46765" y="5408111"/>
            <a:ext cx="1723552" cy="494933"/>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3"/>
          <p:cNvSpPr>
            <a:spLocks noGrp="1"/>
          </p:cNvSpPr>
          <p:nvPr>
            <p:ph type="title"/>
          </p:nvPr>
        </p:nvSpPr>
        <p:spPr>
          <a:xfrm>
            <a:off x="4204577" y="3781909"/>
            <a:ext cx="951612" cy="1237800"/>
          </a:xfrm>
        </p:spPr>
        <p:txBody>
          <a:bodyPr>
            <a:noAutofit/>
          </a:bodyPr>
          <a:lstStyle/>
          <a:p>
            <a:pPr algn="ctr"/>
            <a:r>
              <a:rPr lang="en-US" sz="1800" b="0" dirty="0" smtClean="0"/>
              <a:t>An</a:t>
            </a:r>
            <a:br>
              <a:rPr lang="en-US" sz="1800" b="0" dirty="0" smtClean="0"/>
            </a:br>
            <a:r>
              <a:rPr lang="en-US" sz="1800" b="0" dirty="0" smtClean="0"/>
              <a:t/>
            </a:r>
            <a:br>
              <a:rPr lang="en-US" sz="1800" b="0" dirty="0" smtClean="0"/>
            </a:br>
            <a:r>
              <a:rPr lang="en-US" sz="1800" b="0" dirty="0"/>
              <a:t/>
            </a:r>
            <a:br>
              <a:rPr lang="en-US" sz="1800" b="0" dirty="0"/>
            </a:br>
            <a:r>
              <a:rPr lang="en-US" sz="1800" b="0" dirty="0" smtClean="0"/>
              <a:t>Project</a:t>
            </a:r>
            <a:endParaRPr lang="sv-SE" sz="1800" b="0" dirty="0"/>
          </a:p>
        </p:txBody>
      </p:sp>
      <p:pic>
        <p:nvPicPr>
          <p:cNvPr id="1042" name="Picture 18" descr="http://www.autismeurope.org/files/design/logo.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795693" y="6011787"/>
            <a:ext cx="1051115" cy="4324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10400" y="5182060"/>
            <a:ext cx="1447800" cy="1221582"/>
          </a:xfrm>
          <a:prstGeom prst="rect">
            <a:avLst/>
          </a:prstGeom>
        </p:spPr>
      </p:pic>
    </p:spTree>
    <p:extLst>
      <p:ext uri="{BB962C8B-B14F-4D97-AF65-F5344CB8AC3E}">
        <p14:creationId xmlns:p14="http://schemas.microsoft.com/office/powerpoint/2010/main" val="356885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Online</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t>Website Accessibility</a:t>
            </a:r>
          </a:p>
          <a:p>
            <a:pPr lvl="1"/>
            <a:r>
              <a:rPr lang="en-US" dirty="0" smtClean="0"/>
              <a:t>Specific </a:t>
            </a:r>
            <a:r>
              <a:rPr lang="en-US" dirty="0"/>
              <a:t>signs </a:t>
            </a:r>
            <a:r>
              <a:rPr lang="en-US" dirty="0" smtClean="0"/>
              <a:t>can be found at </a:t>
            </a:r>
            <a:r>
              <a:rPr lang="en-US" dirty="0"/>
              <a:t>the bottom of </a:t>
            </a:r>
            <a:r>
              <a:rPr lang="en-US" dirty="0" smtClean="0"/>
              <a:t>each </a:t>
            </a:r>
            <a:r>
              <a:rPr lang="en-US" dirty="0"/>
              <a:t>website that are </a:t>
            </a:r>
            <a:r>
              <a:rPr lang="en-US" dirty="0" smtClean="0"/>
              <a:t>proof </a:t>
            </a:r>
            <a:r>
              <a:rPr lang="en-US" dirty="0"/>
              <a:t>and </a:t>
            </a:r>
            <a:r>
              <a:rPr lang="en-US" dirty="0" smtClean="0"/>
              <a:t>certification </a:t>
            </a:r>
            <a:r>
              <a:rPr lang="en-US" dirty="0"/>
              <a:t>of its </a:t>
            </a:r>
            <a:r>
              <a:rPr lang="en-US" dirty="0" smtClean="0"/>
              <a:t>accessibility</a:t>
            </a:r>
          </a:p>
          <a:p>
            <a:r>
              <a:rPr lang="en-US" dirty="0" smtClean="0"/>
              <a:t>Example:</a:t>
            </a:r>
          </a:p>
          <a:p>
            <a:endParaRPr lang="en-US" dirty="0" smtClean="0"/>
          </a:p>
          <a:p>
            <a:pPr marL="0" indent="0">
              <a:buNone/>
            </a:pPr>
            <a:endParaRPr lang="en-US" dirty="0" smtClean="0"/>
          </a:p>
          <a:p>
            <a:r>
              <a:rPr lang="en-US" dirty="0" smtClean="0"/>
              <a:t>There </a:t>
            </a:r>
            <a:r>
              <a:rPr lang="en-US" dirty="0"/>
              <a:t>are three </a:t>
            </a:r>
            <a:r>
              <a:rPr lang="en-US" dirty="0" smtClean="0"/>
              <a:t>levels concerning the standard of web </a:t>
            </a:r>
            <a:r>
              <a:rPr lang="en-US" dirty="0"/>
              <a:t>content accessibility </a:t>
            </a:r>
            <a:r>
              <a:rPr lang="en-US" dirty="0" smtClean="0"/>
              <a:t> </a:t>
            </a:r>
            <a:r>
              <a:rPr lang="en-US" dirty="0"/>
              <a:t>(A/AA/AAA</a:t>
            </a:r>
            <a:r>
              <a:rPr lang="en-US" dirty="0" smtClean="0"/>
              <a:t>)</a:t>
            </a:r>
          </a:p>
          <a:p>
            <a:r>
              <a:rPr lang="en-US" dirty="0" smtClean="0"/>
              <a:t>Other signs for an accessible website are:</a:t>
            </a:r>
          </a:p>
          <a:p>
            <a:pPr lvl="1"/>
            <a:r>
              <a:rPr lang="en-US" dirty="0" smtClean="0"/>
              <a:t>Screen reader</a:t>
            </a:r>
          </a:p>
          <a:p>
            <a:pPr lvl="1"/>
            <a:r>
              <a:rPr lang="en-US" dirty="0" smtClean="0"/>
              <a:t>Subtitles or video text explanation</a:t>
            </a:r>
          </a:p>
          <a:p>
            <a:endParaRPr lang="el-GR" dirty="0"/>
          </a:p>
        </p:txBody>
      </p:sp>
      <p:sp>
        <p:nvSpPr>
          <p:cNvPr id="9"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84141"/>
            <a:ext cx="1940667" cy="66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172212"/>
            <a:ext cx="1886815" cy="65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158357"/>
            <a:ext cx="1940672" cy="66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209925"/>
            <a:ext cx="2693954"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9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Online</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7260461"/>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152655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Online</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5717482"/>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303019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Online</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3504129"/>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99807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Disability Unit</a:t>
            </a:r>
            <a:endParaRPr lang="el-GR" dirty="0"/>
          </a:p>
        </p:txBody>
      </p:sp>
      <p:sp>
        <p:nvSpPr>
          <p:cNvPr id="3" name="Subtitle 2"/>
          <p:cNvSpPr>
            <a:spLocks noGrp="1"/>
          </p:cNvSpPr>
          <p:nvPr>
            <p:ph type="subTitle" idx="1"/>
          </p:nvPr>
        </p:nvSpPr>
        <p:spPr/>
        <p:txBody>
          <a:bodyPr/>
          <a:lstStyle/>
          <a:p>
            <a:endParaRPr lang="el-GR"/>
          </a:p>
        </p:txBody>
      </p:sp>
      <p:sp>
        <p:nvSpPr>
          <p:cNvPr id="5" name="Footer Placeholder 3"/>
          <p:cNvSpPr>
            <a:spLocks noGrp="1"/>
          </p:cNvSpPr>
          <p:nvPr>
            <p:ph type="ftr" sz="quarter" idx="11"/>
          </p:nvPr>
        </p:nvSpPr>
        <p:spPr>
          <a:xfrm>
            <a:off x="18702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310002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Disability Unit</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4675609"/>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406893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Unit</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5520944"/>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29734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Unit</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5514464"/>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375636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Unit</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1457099"/>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1342773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University Services</a:t>
            </a:r>
            <a:endParaRPr lang="el-GR" dirty="0"/>
          </a:p>
        </p:txBody>
      </p:sp>
      <p:sp>
        <p:nvSpPr>
          <p:cNvPr id="3" name="Subtitle 2"/>
          <p:cNvSpPr>
            <a:spLocks noGrp="1"/>
          </p:cNvSpPr>
          <p:nvPr>
            <p:ph type="subTitle" idx="1"/>
          </p:nvPr>
        </p:nvSpPr>
        <p:spPr/>
        <p:txBody>
          <a:bodyPr/>
          <a:lstStyle/>
          <a:p>
            <a:endParaRPr lang="el-GR"/>
          </a:p>
        </p:txBody>
      </p:sp>
      <p:sp>
        <p:nvSpPr>
          <p:cNvPr id="5" name="Footer Placeholder 3"/>
          <p:cNvSpPr>
            <a:spLocks noGrp="1"/>
          </p:cNvSpPr>
          <p:nvPr>
            <p:ph type="ftr" sz="quarter" idx="11"/>
          </p:nvPr>
        </p:nvSpPr>
        <p:spPr>
          <a:xfrm>
            <a:off x="18702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2365349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dirty="0" smtClean="0">
                <a:effectLst>
                  <a:outerShdw blurRad="38100" dist="38100" dir="2700000" algn="tl">
                    <a:srgbClr val="000000">
                      <a:alpha val="43137"/>
                    </a:srgbClr>
                  </a:outerShdw>
                </a:effectLst>
              </a:rPr>
              <a:t>Data Analysis</a:t>
            </a:r>
            <a:endParaRPr lang="en-US" sz="8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596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University Services</a:t>
            </a:r>
            <a:endParaRPr lang="el-GR"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912051"/>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371435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Services</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2326122"/>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37425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Services</a:t>
            </a:r>
            <a:endParaRPr lang="el-GR" dirty="0"/>
          </a:p>
        </p:txBody>
      </p:sp>
      <p:sp>
        <p:nvSpPr>
          <p:cNvPr id="3" name="Content Placeholder 2"/>
          <p:cNvSpPr>
            <a:spLocks noGrp="1"/>
          </p:cNvSpPr>
          <p:nvPr>
            <p:ph idx="1"/>
          </p:nvPr>
        </p:nvSpPr>
        <p:spPr/>
        <p:txBody>
          <a:bodyPr>
            <a:normAutofit/>
          </a:bodyPr>
          <a:lstStyle/>
          <a:p>
            <a:r>
              <a:rPr lang="en-US" dirty="0" smtClean="0"/>
              <a:t>Some of the best practices for students with disabilities:</a:t>
            </a:r>
          </a:p>
          <a:p>
            <a:pPr lvl="1"/>
            <a:r>
              <a:rPr lang="en-US" dirty="0"/>
              <a:t>Additional </a:t>
            </a:r>
            <a:r>
              <a:rPr lang="en-US" dirty="0" smtClean="0"/>
              <a:t>Scholarship/Reduction </a:t>
            </a:r>
            <a:r>
              <a:rPr lang="en-US" dirty="0"/>
              <a:t>of the </a:t>
            </a:r>
            <a:r>
              <a:rPr lang="en-US" dirty="0" smtClean="0"/>
              <a:t>tuition </a:t>
            </a:r>
            <a:r>
              <a:rPr lang="en-US" dirty="0"/>
              <a:t>fee</a:t>
            </a:r>
          </a:p>
          <a:p>
            <a:pPr lvl="1"/>
            <a:r>
              <a:rPr lang="en-US" dirty="0"/>
              <a:t>L</a:t>
            </a:r>
            <a:r>
              <a:rPr lang="en-US" dirty="0" smtClean="0"/>
              <a:t>earning </a:t>
            </a:r>
            <a:r>
              <a:rPr lang="en-US" dirty="0"/>
              <a:t>support </a:t>
            </a:r>
            <a:r>
              <a:rPr lang="en-US" sz="2000" i="1" dirty="0" smtClean="0">
                <a:solidFill>
                  <a:srgbClr val="73B63C"/>
                </a:solidFill>
              </a:rPr>
              <a:t>(e.g. Sign </a:t>
            </a:r>
            <a:r>
              <a:rPr lang="en-US" sz="2000" i="1" dirty="0">
                <a:solidFill>
                  <a:srgbClr val="73B63C"/>
                </a:solidFill>
              </a:rPr>
              <a:t>language </a:t>
            </a:r>
            <a:r>
              <a:rPr lang="en-US" sz="2000" i="1" dirty="0" smtClean="0">
                <a:solidFill>
                  <a:srgbClr val="73B63C"/>
                </a:solidFill>
              </a:rPr>
              <a:t>interpreters)</a:t>
            </a:r>
            <a:endParaRPr lang="en-US" i="1" dirty="0">
              <a:solidFill>
                <a:srgbClr val="73B63C"/>
              </a:solidFill>
            </a:endParaRPr>
          </a:p>
          <a:p>
            <a:pPr lvl="1"/>
            <a:r>
              <a:rPr lang="en-US" dirty="0"/>
              <a:t>Counseling, </a:t>
            </a:r>
            <a:r>
              <a:rPr lang="en-US" dirty="0" smtClean="0"/>
              <a:t>psychological </a:t>
            </a:r>
            <a:r>
              <a:rPr lang="en-US" dirty="0"/>
              <a:t>s</a:t>
            </a:r>
            <a:r>
              <a:rPr lang="en-US" dirty="0" smtClean="0"/>
              <a:t>upport</a:t>
            </a:r>
          </a:p>
          <a:p>
            <a:pPr lvl="1"/>
            <a:r>
              <a:rPr lang="en-US" dirty="0" smtClean="0"/>
              <a:t>Exam support </a:t>
            </a:r>
            <a:r>
              <a:rPr lang="en-US" sz="2000" i="1" dirty="0" smtClean="0">
                <a:solidFill>
                  <a:srgbClr val="73B63C"/>
                </a:solidFill>
              </a:rPr>
              <a:t>(e.g. individual </a:t>
            </a:r>
            <a:r>
              <a:rPr lang="en-US" sz="2000" i="1" dirty="0">
                <a:solidFill>
                  <a:srgbClr val="73B63C"/>
                </a:solidFill>
              </a:rPr>
              <a:t>exam day, </a:t>
            </a:r>
            <a:r>
              <a:rPr lang="en-US" sz="2000" i="1" dirty="0" smtClean="0">
                <a:solidFill>
                  <a:srgbClr val="73B63C"/>
                </a:solidFill>
              </a:rPr>
              <a:t>material, </a:t>
            </a:r>
            <a:r>
              <a:rPr lang="en-US" sz="2000" i="1" dirty="0">
                <a:solidFill>
                  <a:srgbClr val="73B63C"/>
                </a:solidFill>
              </a:rPr>
              <a:t>exam </a:t>
            </a:r>
            <a:r>
              <a:rPr lang="en-US" sz="2000" i="1" dirty="0" smtClean="0">
                <a:solidFill>
                  <a:srgbClr val="73B63C"/>
                </a:solidFill>
              </a:rPr>
              <a:t>secretaries and private examination)</a:t>
            </a:r>
            <a:endParaRPr lang="en-US" sz="2000" i="1" dirty="0">
              <a:solidFill>
                <a:srgbClr val="73B63C"/>
              </a:solidFill>
            </a:endParaRPr>
          </a:p>
          <a:p>
            <a:pPr lvl="1"/>
            <a:r>
              <a:rPr lang="en-US" dirty="0"/>
              <a:t>Domestic help</a:t>
            </a:r>
          </a:p>
          <a:p>
            <a:pPr lvl="1"/>
            <a:r>
              <a:rPr lang="en-US" dirty="0" smtClean="0"/>
              <a:t>Contracted Personal </a:t>
            </a:r>
            <a:r>
              <a:rPr lang="en-US" dirty="0"/>
              <a:t>Assistants</a:t>
            </a:r>
            <a:endParaRPr lang="en-US" dirty="0" smtClean="0"/>
          </a:p>
          <a:p>
            <a:pPr lvl="1"/>
            <a:r>
              <a:rPr lang="en-US" dirty="0" smtClean="0"/>
              <a:t>Parking for people with disabilities</a:t>
            </a:r>
            <a:endParaRPr lang="el-GR" dirty="0"/>
          </a:p>
        </p:txBody>
      </p:sp>
      <p:sp>
        <p:nvSpPr>
          <p:cNvPr id="5" name="Footer Placeholder 3"/>
          <p:cNvSpPr>
            <a:spLocks noGrp="1"/>
          </p:cNvSpPr>
          <p:nvPr>
            <p:ph type="ftr" sz="quarter" idx="11"/>
          </p:nvPr>
        </p:nvSpPr>
        <p:spPr>
          <a:xfrm>
            <a:off x="18702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347835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Services</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4163178"/>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149815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University Services</a:t>
            </a:r>
            <a:endParaRPr lang="el-GR" dirty="0"/>
          </a:p>
        </p:txBody>
      </p:sp>
      <p:sp>
        <p:nvSpPr>
          <p:cNvPr id="3" name="Content Placeholder 2"/>
          <p:cNvSpPr>
            <a:spLocks noGrp="1"/>
          </p:cNvSpPr>
          <p:nvPr>
            <p:ph idx="1"/>
          </p:nvPr>
        </p:nvSpPr>
        <p:spPr/>
        <p:txBody>
          <a:bodyPr/>
          <a:lstStyle/>
          <a:p>
            <a:r>
              <a:rPr lang="en-US" dirty="0" err="1" smtClean="0"/>
              <a:t>Socialising</a:t>
            </a:r>
            <a:r>
              <a:rPr lang="en-US" dirty="0" smtClean="0"/>
              <a:t>:</a:t>
            </a:r>
          </a:p>
          <a:p>
            <a:pPr lvl="1"/>
            <a:r>
              <a:rPr lang="en-US" dirty="0" smtClean="0"/>
              <a:t>Leisure </a:t>
            </a:r>
            <a:r>
              <a:rPr lang="en-US" dirty="0"/>
              <a:t>and s</a:t>
            </a:r>
            <a:r>
              <a:rPr lang="en-US" dirty="0" smtClean="0"/>
              <a:t>ports activities </a:t>
            </a:r>
            <a:r>
              <a:rPr lang="en-US" dirty="0" err="1" smtClean="0"/>
              <a:t>organised</a:t>
            </a:r>
            <a:r>
              <a:rPr lang="en-US" dirty="0" smtClean="0"/>
              <a:t> by the University </a:t>
            </a:r>
            <a:r>
              <a:rPr lang="en-US" sz="2000" i="1" dirty="0" smtClean="0">
                <a:solidFill>
                  <a:srgbClr val="73B63C"/>
                </a:solidFill>
              </a:rPr>
              <a:t>(e.g. </a:t>
            </a:r>
            <a:r>
              <a:rPr lang="en-US" sz="2000" i="1" dirty="0">
                <a:solidFill>
                  <a:srgbClr val="73B63C"/>
                </a:solidFill>
              </a:rPr>
              <a:t>Disability W</a:t>
            </a:r>
            <a:r>
              <a:rPr lang="en-US" sz="2000" i="1" dirty="0" smtClean="0">
                <a:solidFill>
                  <a:srgbClr val="73B63C"/>
                </a:solidFill>
              </a:rPr>
              <a:t>eek) </a:t>
            </a:r>
            <a:endParaRPr lang="en-US" sz="2000" i="1" dirty="0">
              <a:solidFill>
                <a:srgbClr val="73B63C"/>
              </a:solidFill>
            </a:endParaRPr>
          </a:p>
          <a:p>
            <a:pPr lvl="1"/>
            <a:r>
              <a:rPr lang="en-US" dirty="0"/>
              <a:t>Activities by Student </a:t>
            </a:r>
            <a:r>
              <a:rPr lang="en-US" dirty="0" smtClean="0"/>
              <a:t>Associations and Clubs</a:t>
            </a:r>
            <a:endParaRPr lang="en-US" dirty="0"/>
          </a:p>
          <a:p>
            <a:pPr lvl="1"/>
            <a:r>
              <a:rPr lang="en-US" dirty="0" smtClean="0"/>
              <a:t>Activities and cooperation with other HEIs and </a:t>
            </a:r>
            <a:r>
              <a:rPr lang="en-US" dirty="0" err="1" smtClean="0"/>
              <a:t>organisations</a:t>
            </a:r>
            <a:endParaRPr lang="en-US" dirty="0"/>
          </a:p>
          <a:p>
            <a:pPr lvl="1"/>
            <a:r>
              <a:rPr lang="en-US" dirty="0"/>
              <a:t>Accessible social </a:t>
            </a:r>
            <a:r>
              <a:rPr lang="en-US" dirty="0" smtClean="0"/>
              <a:t>places </a:t>
            </a:r>
            <a:r>
              <a:rPr lang="en-US" sz="2000" i="1" dirty="0" smtClean="0">
                <a:solidFill>
                  <a:srgbClr val="73B63C"/>
                </a:solidFill>
              </a:rPr>
              <a:t>(cafeterias, common spaces) </a:t>
            </a:r>
            <a:endParaRPr lang="el-GR" sz="2000" i="1" dirty="0">
              <a:solidFill>
                <a:srgbClr val="73B63C"/>
              </a:solidFill>
            </a:endParaRPr>
          </a:p>
        </p:txBody>
      </p:sp>
      <p:sp>
        <p:nvSpPr>
          <p:cNvPr id="5" name="Footer Placeholder 3"/>
          <p:cNvSpPr>
            <a:spLocks noGrp="1"/>
          </p:cNvSpPr>
          <p:nvPr>
            <p:ph type="ftr" sz="quarter" idx="11"/>
          </p:nvPr>
        </p:nvSpPr>
        <p:spPr>
          <a:xfrm>
            <a:off x="18702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138272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Residence Halls</a:t>
            </a:r>
            <a:endParaRPr lang="el-GR" dirty="0"/>
          </a:p>
        </p:txBody>
      </p:sp>
      <p:sp>
        <p:nvSpPr>
          <p:cNvPr id="3" name="Subtitle 2"/>
          <p:cNvSpPr>
            <a:spLocks noGrp="1"/>
          </p:cNvSpPr>
          <p:nvPr>
            <p:ph type="subTitle" idx="1"/>
          </p:nvPr>
        </p:nvSpPr>
        <p:spPr/>
        <p:txBody>
          <a:bodyPr/>
          <a:lstStyle/>
          <a:p>
            <a:endParaRPr lang="el-GR"/>
          </a:p>
        </p:txBody>
      </p:sp>
      <p:sp>
        <p:nvSpPr>
          <p:cNvPr id="5" name="Footer Placeholder 3"/>
          <p:cNvSpPr>
            <a:spLocks noGrp="1"/>
          </p:cNvSpPr>
          <p:nvPr>
            <p:ph type="ftr" sz="quarter" idx="11"/>
          </p:nvPr>
        </p:nvSpPr>
        <p:spPr>
          <a:xfrm>
            <a:off x="18702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35808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Halls</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0825214"/>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3636148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Halls</a:t>
            </a:r>
            <a:endParaRPr lang="el-GR" dirty="0"/>
          </a:p>
        </p:txBody>
      </p:sp>
      <p:sp>
        <p:nvSpPr>
          <p:cNvPr id="3" name="Content Placeholder 2"/>
          <p:cNvSpPr>
            <a:spLocks noGrp="1"/>
          </p:cNvSpPr>
          <p:nvPr>
            <p:ph idx="1"/>
          </p:nvPr>
        </p:nvSpPr>
        <p:spPr/>
        <p:txBody>
          <a:bodyPr/>
          <a:lstStyle/>
          <a:p>
            <a:r>
              <a:rPr lang="en-US" dirty="0"/>
              <a:t>O</a:t>
            </a:r>
            <a:r>
              <a:rPr lang="en-US" dirty="0" smtClean="0"/>
              <a:t>nly 50 of them provide services for students with disabilities </a:t>
            </a:r>
            <a:r>
              <a:rPr lang="en-US" sz="2400" dirty="0" smtClean="0"/>
              <a:t>(8 of them with a fee)</a:t>
            </a:r>
          </a:p>
          <a:p>
            <a:r>
              <a:rPr lang="en-US" dirty="0" smtClean="0"/>
              <a:t>Some good </a:t>
            </a:r>
            <a:r>
              <a:rPr lang="en-US" dirty="0"/>
              <a:t>p</a:t>
            </a:r>
            <a:r>
              <a:rPr lang="en-US" dirty="0" smtClean="0"/>
              <a:t>ractices:</a:t>
            </a:r>
            <a:endParaRPr lang="en-US" dirty="0"/>
          </a:p>
          <a:p>
            <a:pPr lvl="1"/>
            <a:r>
              <a:rPr lang="en-US" dirty="0"/>
              <a:t>A</a:t>
            </a:r>
            <a:r>
              <a:rPr lang="en-US" dirty="0" smtClean="0"/>
              <a:t>ccessible buildings</a:t>
            </a:r>
          </a:p>
          <a:p>
            <a:pPr lvl="1"/>
            <a:r>
              <a:rPr lang="en-US" dirty="0" smtClean="0"/>
              <a:t>Guidance</a:t>
            </a:r>
            <a:r>
              <a:rPr lang="en-US" dirty="0"/>
              <a:t>, </a:t>
            </a:r>
            <a:r>
              <a:rPr lang="en-US" dirty="0" smtClean="0"/>
              <a:t>support</a:t>
            </a:r>
          </a:p>
          <a:p>
            <a:pPr lvl="1"/>
            <a:r>
              <a:rPr lang="en-US" dirty="0" smtClean="0"/>
              <a:t>Volunteer students or on-call trained assistants</a:t>
            </a:r>
            <a:endParaRPr lang="en-US" dirty="0"/>
          </a:p>
          <a:p>
            <a:pPr lvl="1"/>
            <a:r>
              <a:rPr lang="en-US" dirty="0"/>
              <a:t>Cooperation with </a:t>
            </a:r>
            <a:r>
              <a:rPr lang="en-US" dirty="0" err="1" smtClean="0"/>
              <a:t>organisations</a:t>
            </a:r>
            <a:r>
              <a:rPr lang="en-US" dirty="0" smtClean="0"/>
              <a:t> for people with disabilities</a:t>
            </a:r>
          </a:p>
          <a:p>
            <a:pPr lvl="1"/>
            <a:endParaRPr lang="el-GR" dirty="0"/>
          </a:p>
        </p:txBody>
      </p:sp>
      <p:sp>
        <p:nvSpPr>
          <p:cNvPr id="5" name="Footer Placeholder 3"/>
          <p:cNvSpPr>
            <a:spLocks noGrp="1"/>
          </p:cNvSpPr>
          <p:nvPr>
            <p:ph type="ftr" sz="quarter" idx="11"/>
          </p:nvPr>
        </p:nvSpPr>
        <p:spPr>
          <a:xfrm>
            <a:off x="18702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99517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Buildings</a:t>
            </a:r>
            <a:endParaRPr lang="el-GR" dirty="0"/>
          </a:p>
        </p:txBody>
      </p:sp>
      <p:sp>
        <p:nvSpPr>
          <p:cNvPr id="3" name="Subtitle 2"/>
          <p:cNvSpPr>
            <a:spLocks noGrp="1"/>
          </p:cNvSpPr>
          <p:nvPr>
            <p:ph type="subTitle" idx="1"/>
          </p:nvPr>
        </p:nvSpPr>
        <p:spPr/>
        <p:txBody>
          <a:bodyPr/>
          <a:lstStyle/>
          <a:p>
            <a:endParaRPr lang="el-GR"/>
          </a:p>
        </p:txBody>
      </p:sp>
      <p:sp>
        <p:nvSpPr>
          <p:cNvPr id="5" name="Footer Placeholder 3"/>
          <p:cNvSpPr>
            <a:spLocks noGrp="1"/>
          </p:cNvSpPr>
          <p:nvPr>
            <p:ph type="ftr" sz="quarter" idx="11"/>
          </p:nvPr>
        </p:nvSpPr>
        <p:spPr>
          <a:xfrm>
            <a:off x="18702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47135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Buildings</a:t>
            </a:r>
            <a:endParaRPr lang="el-GR" dirty="0"/>
          </a:p>
        </p:txBody>
      </p:sp>
      <p:sp>
        <p:nvSpPr>
          <p:cNvPr id="6" name="Content Placeholder 5"/>
          <p:cNvSpPr>
            <a:spLocks noGrp="1"/>
          </p:cNvSpPr>
          <p:nvPr>
            <p:ph idx="1"/>
          </p:nvPr>
        </p:nvSpPr>
        <p:spPr/>
        <p:txBody>
          <a:bodyPr/>
          <a:lstStyle/>
          <a:p>
            <a:r>
              <a:rPr lang="en-US" dirty="0" smtClean="0"/>
              <a:t>The “Building” part of the questionnaire can be submitted more than once. </a:t>
            </a:r>
          </a:p>
          <a:p>
            <a:r>
              <a:rPr lang="en-US" dirty="0" smtClean="0"/>
              <a:t>Some good examples of ESN sections mapping University Buildings are:</a:t>
            </a:r>
          </a:p>
          <a:p>
            <a:pPr lvl="1"/>
            <a:r>
              <a:rPr lang="en-US" dirty="0" smtClean="0"/>
              <a:t>ESN Zagreb (Croatia):  36</a:t>
            </a:r>
          </a:p>
          <a:p>
            <a:pPr lvl="1"/>
            <a:r>
              <a:rPr lang="en-US" dirty="0" smtClean="0"/>
              <a:t>ESN </a:t>
            </a:r>
            <a:r>
              <a:rPr lang="en-US" dirty="0"/>
              <a:t>Tbilisi </a:t>
            </a:r>
            <a:r>
              <a:rPr lang="en-US" dirty="0" smtClean="0"/>
              <a:t>ISU (Georgia): </a:t>
            </a:r>
            <a:r>
              <a:rPr lang="en-US" dirty="0" smtClean="0"/>
              <a:t>30</a:t>
            </a:r>
          </a:p>
          <a:p>
            <a:pPr lvl="1"/>
            <a:r>
              <a:rPr lang="en-US" dirty="0" smtClean="0"/>
              <a:t>ESN </a:t>
            </a:r>
            <a:r>
              <a:rPr lang="en-US" dirty="0" err="1" smtClean="0"/>
              <a:t>BelUPgrade</a:t>
            </a:r>
            <a:r>
              <a:rPr lang="en-US" dirty="0" smtClean="0"/>
              <a:t> (Serbia): 23</a:t>
            </a:r>
            <a:endParaRPr lang="en-US" dirty="0" smtClean="0"/>
          </a:p>
          <a:p>
            <a:pPr lvl="1"/>
            <a:r>
              <a:rPr lang="en-US" dirty="0"/>
              <a:t>ESN </a:t>
            </a:r>
            <a:r>
              <a:rPr lang="en-US" dirty="0" err="1" smtClean="0"/>
              <a:t>InsiDijon</a:t>
            </a:r>
            <a:r>
              <a:rPr lang="en-US" dirty="0" smtClean="0"/>
              <a:t> (France): </a:t>
            </a:r>
            <a:r>
              <a:rPr lang="en-US" dirty="0" smtClean="0"/>
              <a:t>21</a:t>
            </a:r>
          </a:p>
          <a:p>
            <a:pPr lvl="1"/>
            <a:r>
              <a:rPr lang="en-US" dirty="0" smtClean="0"/>
              <a:t>ESN Osijek (Croatia): 21</a:t>
            </a:r>
            <a:endParaRPr lang="en-US" dirty="0" smtClean="0"/>
          </a:p>
          <a:p>
            <a:pPr lvl="1"/>
            <a:r>
              <a:rPr lang="en-US" dirty="0"/>
              <a:t>ESN </a:t>
            </a:r>
            <a:r>
              <a:rPr lang="en-US" dirty="0" err="1" smtClean="0"/>
              <a:t>Málaga</a:t>
            </a:r>
            <a:r>
              <a:rPr lang="en-US" dirty="0" smtClean="0"/>
              <a:t> (Spain): </a:t>
            </a:r>
            <a:r>
              <a:rPr lang="en-US" dirty="0" smtClean="0"/>
              <a:t>20</a:t>
            </a:r>
            <a:endParaRPr lang="el-GR" dirty="0"/>
          </a:p>
        </p:txBody>
      </p:sp>
      <p:sp>
        <p:nvSpPr>
          <p:cNvPr id="7" name="Footer Placeholder 3"/>
          <p:cNvSpPr>
            <a:spLocks noGrp="1"/>
          </p:cNvSpPr>
          <p:nvPr>
            <p:ph type="ftr" sz="quarter" idx="11"/>
          </p:nvPr>
        </p:nvSpPr>
        <p:spPr>
          <a:xfrm>
            <a:off x="18702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74780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l-GR" dirty="0"/>
          </a:p>
        </p:txBody>
      </p:sp>
      <p:sp>
        <p:nvSpPr>
          <p:cNvPr id="3" name="Content Placeholder 2"/>
          <p:cNvSpPr>
            <a:spLocks noGrp="1"/>
          </p:cNvSpPr>
          <p:nvPr>
            <p:ph idx="1"/>
          </p:nvPr>
        </p:nvSpPr>
        <p:spPr/>
        <p:txBody>
          <a:bodyPr/>
          <a:lstStyle/>
          <a:p>
            <a:r>
              <a:rPr lang="en-US" dirty="0" smtClean="0"/>
              <a:t>Our goal is to map all the Higher Education Institutions of the European Higher Education Area (around 5.000 HEIs)</a:t>
            </a:r>
          </a:p>
          <a:p>
            <a:r>
              <a:rPr lang="en-US" dirty="0" smtClean="0"/>
              <a:t>Our first target were the HEIs with a local ESN section (452 local sections in 37 countries)</a:t>
            </a:r>
          </a:p>
          <a:p>
            <a:r>
              <a:rPr lang="en-US" dirty="0" smtClean="0"/>
              <a:t>Second target are the IROs and Disability Offices from all the Universities in Europe (without ESN section)</a:t>
            </a:r>
            <a:endParaRPr lang="el-GR" dirty="0"/>
          </a:p>
        </p:txBody>
      </p:sp>
      <p:sp>
        <p:nvSpPr>
          <p:cNvPr id="4" name="Footer Placeholder 3"/>
          <p:cNvSpPr>
            <a:spLocks noGrp="1"/>
          </p:cNvSpPr>
          <p:nvPr>
            <p:ph type="ftr" sz="quarter" idx="11"/>
          </p:nvPr>
        </p:nvSpPr>
        <p:spPr>
          <a:xfrm>
            <a:off x="18702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2101858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Buildings</a:t>
            </a:r>
            <a:endParaRPr lang="el-GR"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3769402"/>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163107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Buildings</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7193710"/>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253593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Buildings</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5976735"/>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351006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Buildings</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6096845"/>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135836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Buildings</a:t>
            </a:r>
            <a:endParaRPr lang="el-G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2554959"/>
              </p:ext>
            </p:extLst>
          </p:nvPr>
        </p:nvGraphicFramePr>
        <p:xfrm>
          <a:off x="457200" y="1341438"/>
          <a:ext cx="8362950" cy="4967287"/>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905846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l-GR" dirty="0"/>
          </a:p>
        </p:txBody>
      </p:sp>
      <p:sp>
        <p:nvSpPr>
          <p:cNvPr id="3" name="Content Placeholder 2"/>
          <p:cNvSpPr>
            <a:spLocks noGrp="1"/>
          </p:cNvSpPr>
          <p:nvPr>
            <p:ph idx="1"/>
          </p:nvPr>
        </p:nvSpPr>
        <p:spPr/>
        <p:txBody>
          <a:bodyPr/>
          <a:lstStyle/>
          <a:p>
            <a:r>
              <a:rPr lang="en-US" dirty="0" smtClean="0"/>
              <a:t>The general conclusion is that the European  Higher Education Area is not fully accessible</a:t>
            </a:r>
          </a:p>
          <a:p>
            <a:r>
              <a:rPr lang="en-US" dirty="0" smtClean="0"/>
              <a:t>They focus mostly on physical disability and not on sensory (visual/hearing impairment) or cognitive disabilities (i.e. autism)</a:t>
            </a:r>
          </a:p>
          <a:p>
            <a:r>
              <a:rPr lang="en-US" dirty="0" smtClean="0"/>
              <a:t>The </a:t>
            </a:r>
            <a:r>
              <a:rPr lang="en-US" dirty="0"/>
              <a:t>questionnaire is still </a:t>
            </a:r>
            <a:r>
              <a:rPr lang="en-US" dirty="0" smtClean="0"/>
              <a:t>out</a:t>
            </a:r>
          </a:p>
          <a:p>
            <a:pPr lvl="1"/>
            <a:r>
              <a:rPr lang="en-US" dirty="0" smtClean="0"/>
              <a:t>ESN sections and HEIs are highly encouraged to continue the mapping process</a:t>
            </a:r>
            <a:endParaRPr lang="en-US" dirty="0"/>
          </a:p>
          <a:p>
            <a:r>
              <a:rPr lang="en-US" dirty="0" smtClean="0"/>
              <a:t>There is a lot of work still to be done!</a:t>
            </a:r>
            <a:endParaRPr lang="el-GR" dirty="0"/>
          </a:p>
        </p:txBody>
      </p:sp>
      <p:sp>
        <p:nvSpPr>
          <p:cNvPr id="5" name="Footer Placeholder 3"/>
          <p:cNvSpPr>
            <a:spLocks noGrp="1"/>
          </p:cNvSpPr>
          <p:nvPr>
            <p:ph type="ftr" sz="quarter" idx="11"/>
          </p:nvPr>
        </p:nvSpPr>
        <p:spPr>
          <a:xfrm>
            <a:off x="18702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391281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 very much for your attention!!!</a:t>
            </a:r>
            <a:endParaRPr lang="el-GR" dirty="0"/>
          </a:p>
        </p:txBody>
      </p:sp>
      <p:sp>
        <p:nvSpPr>
          <p:cNvPr id="6" name="Text Placeholder 5"/>
          <p:cNvSpPr>
            <a:spLocks noGrp="1"/>
          </p:cNvSpPr>
          <p:nvPr>
            <p:ph type="body" idx="1"/>
          </p:nvPr>
        </p:nvSpPr>
        <p:spPr/>
        <p:txBody>
          <a:bodyPr/>
          <a:lstStyle/>
          <a:p>
            <a:r>
              <a:rPr lang="en-US" dirty="0" err="1" smtClean="0"/>
              <a:t>Vasiliki</a:t>
            </a:r>
            <a:r>
              <a:rPr lang="en-US" dirty="0" smtClean="0"/>
              <a:t> </a:t>
            </a:r>
            <a:r>
              <a:rPr lang="en-US" dirty="0" err="1" smtClean="0"/>
              <a:t>Meletaki</a:t>
            </a:r>
            <a:r>
              <a:rPr lang="en-US" dirty="0" smtClean="0"/>
              <a:t>, Communication Manager of International </a:t>
            </a:r>
            <a:r>
              <a:rPr lang="en-US" dirty="0" err="1" smtClean="0"/>
              <a:t>ExchangeAbility</a:t>
            </a:r>
            <a:r>
              <a:rPr lang="en-US" dirty="0" smtClean="0"/>
              <a:t> Team Coordinators</a:t>
            </a:r>
          </a:p>
          <a:p>
            <a:r>
              <a:rPr lang="en-US" dirty="0" smtClean="0"/>
              <a:t>ea-communication@esn.org</a:t>
            </a:r>
            <a:endParaRPr lang="el-GR" dirty="0"/>
          </a:p>
        </p:txBody>
      </p:sp>
      <p:sp>
        <p:nvSpPr>
          <p:cNvPr id="7" name="Footer Placeholder 3"/>
          <p:cNvSpPr>
            <a:spLocks noGrp="1"/>
          </p:cNvSpPr>
          <p:nvPr>
            <p:ph type="ftr" sz="quarter" idx="11"/>
          </p:nvPr>
        </p:nvSpPr>
        <p:spPr>
          <a:xfrm>
            <a:off x="18702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299114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2543248"/>
              </p:ext>
            </p:extLst>
          </p:nvPr>
        </p:nvGraphicFramePr>
        <p:xfrm>
          <a:off x="304800" y="1219200"/>
          <a:ext cx="8686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p:cNvSpPr>
            <a:spLocks noGrp="1"/>
          </p:cNvSpPr>
          <p:nvPr>
            <p:ph type="ftr" sz="quarter" idx="11"/>
          </p:nvPr>
        </p:nvSpPr>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2400517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l-GR" dirty="0"/>
          </a:p>
        </p:txBody>
      </p:sp>
      <p:sp>
        <p:nvSpPr>
          <p:cNvPr id="3" name="Content Placeholder 2"/>
          <p:cNvSpPr>
            <a:spLocks noGrp="1"/>
          </p:cNvSpPr>
          <p:nvPr>
            <p:ph idx="1"/>
          </p:nvPr>
        </p:nvSpPr>
        <p:spPr>
          <a:xfrm>
            <a:off x="457200" y="1828800"/>
            <a:ext cx="8363272" cy="4480520"/>
          </a:xfrm>
        </p:spPr>
        <p:txBody>
          <a:bodyPr>
            <a:normAutofit/>
          </a:bodyPr>
          <a:lstStyle/>
          <a:p>
            <a:pPr marL="0" indent="0" algn="ctr">
              <a:buNone/>
            </a:pPr>
            <a:r>
              <a:rPr lang="en-US" sz="4000" b="1" dirty="0" smtClean="0"/>
              <a:t>From 02/03/2014 to 22/05/2014 </a:t>
            </a:r>
          </a:p>
          <a:p>
            <a:pPr marL="0" indent="0" algn="ctr">
              <a:buNone/>
            </a:pPr>
            <a:r>
              <a:rPr lang="en-US" sz="4000" b="1" dirty="0" smtClean="0"/>
              <a:t>we have reached </a:t>
            </a:r>
          </a:p>
          <a:p>
            <a:pPr marL="0" indent="0" algn="ctr">
              <a:buNone/>
            </a:pPr>
            <a:r>
              <a:rPr lang="en-US" sz="4400" b="1" dirty="0" smtClean="0">
                <a:solidFill>
                  <a:srgbClr val="DE0084"/>
                </a:solidFill>
              </a:rPr>
              <a:t>1</a:t>
            </a:r>
            <a:r>
              <a:rPr lang="en-US" sz="4400" b="1" dirty="0" smtClean="0">
                <a:solidFill>
                  <a:srgbClr val="DE0084"/>
                </a:solidFill>
              </a:rPr>
              <a:t>69</a:t>
            </a:r>
            <a:r>
              <a:rPr lang="en-US" sz="4400" b="1" dirty="0" smtClean="0"/>
              <a:t> </a:t>
            </a:r>
            <a:r>
              <a:rPr lang="en-US" sz="4400" b="1" dirty="0" smtClean="0"/>
              <a:t>submissions of Services and </a:t>
            </a:r>
            <a:r>
              <a:rPr lang="en-US" sz="4400" b="1" dirty="0" smtClean="0">
                <a:solidFill>
                  <a:srgbClr val="DE0084"/>
                </a:solidFill>
              </a:rPr>
              <a:t>549 </a:t>
            </a:r>
            <a:r>
              <a:rPr lang="en-US" sz="4400" b="1" dirty="0" smtClean="0"/>
              <a:t>submissions of University buildings!</a:t>
            </a:r>
            <a:endParaRPr lang="el-GR" sz="4400" b="1" dirty="0"/>
          </a:p>
        </p:txBody>
      </p:sp>
      <p:sp>
        <p:nvSpPr>
          <p:cNvPr id="5" name="Footer Placeholder 3"/>
          <p:cNvSpPr>
            <a:spLocks noGrp="1"/>
          </p:cNvSpPr>
          <p:nvPr>
            <p:ph type="ftr" sz="quarter" idx="11"/>
          </p:nvPr>
        </p:nvSpPr>
        <p:spPr>
          <a:xfrm>
            <a:off x="18702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267900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71571314"/>
              </p:ext>
            </p:extLst>
          </p:nvPr>
        </p:nvGraphicFramePr>
        <p:xfrm>
          <a:off x="76201" y="76187"/>
          <a:ext cx="8915399" cy="6629412"/>
        </p:xfrm>
        <a:graphic>
          <a:graphicData uri="http://schemas.openxmlformats.org/drawingml/2006/table">
            <a:tbl>
              <a:tblPr firstRow="1" bandRow="1">
                <a:tableStyleId>{5C22544A-7EE6-4342-B048-85BDC9FD1C3A}</a:tableStyleId>
              </a:tblPr>
              <a:tblGrid>
                <a:gridCol w="3726422"/>
                <a:gridCol w="3074300"/>
                <a:gridCol w="2114677"/>
              </a:tblGrid>
              <a:tr h="913234">
                <a:tc>
                  <a:txBody>
                    <a:bodyPr/>
                    <a:lstStyle/>
                    <a:p>
                      <a:pPr algn="ctr"/>
                      <a:r>
                        <a:rPr lang="en-US" sz="2400" b="1" dirty="0" smtClean="0"/>
                        <a:t>Country</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1" baseline="0" dirty="0" smtClean="0"/>
                        <a:t>Universities Participating</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1" dirty="0" smtClean="0"/>
                        <a:t>Buildings</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9706">
                <a:tc>
                  <a:txBody>
                    <a:bodyPr/>
                    <a:lstStyle/>
                    <a:p>
                      <a:pPr algn="ctr" fontAlgn="b"/>
                      <a:r>
                        <a:rPr lang="en-US" sz="2400" b="1" i="0" u="none" strike="noStrike" dirty="0">
                          <a:solidFill>
                            <a:srgbClr val="000000"/>
                          </a:solidFill>
                          <a:effectLst/>
                          <a:latin typeface="Calibri"/>
                        </a:rPr>
                        <a:t>Poland</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400" b="1" i="0" u="none" strike="noStrike" dirty="0">
                          <a:solidFill>
                            <a:srgbClr val="000000"/>
                          </a:solidFill>
                          <a:effectLst/>
                          <a:latin typeface="Calibri"/>
                        </a:rPr>
                        <a:t>18</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400" b="1" i="0" u="none" strike="noStrike" dirty="0" smtClean="0">
                          <a:solidFill>
                            <a:srgbClr val="000000"/>
                          </a:solidFill>
                          <a:effectLst/>
                          <a:latin typeface="Calibri"/>
                        </a:rPr>
                        <a:t>5</a:t>
                      </a:r>
                      <a:r>
                        <a:rPr lang="en-US" sz="2400" b="1" i="0" u="none" strike="noStrike" dirty="0" smtClean="0">
                          <a:solidFill>
                            <a:srgbClr val="000000"/>
                          </a:solidFill>
                          <a:effectLst/>
                          <a:latin typeface="Calibri"/>
                        </a:rPr>
                        <a:t>5</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706">
                <a:tc>
                  <a:txBody>
                    <a:bodyPr/>
                    <a:lstStyle/>
                    <a:p>
                      <a:pPr algn="ctr" fontAlgn="b"/>
                      <a:r>
                        <a:rPr lang="en-US" sz="2400" b="1" i="0" u="none" strike="noStrike" dirty="0">
                          <a:solidFill>
                            <a:srgbClr val="000000"/>
                          </a:solidFill>
                          <a:effectLst/>
                          <a:latin typeface="Calibri"/>
                        </a:rPr>
                        <a:t>Italy</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15</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39</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706">
                <a:tc>
                  <a:txBody>
                    <a:bodyPr/>
                    <a:lstStyle/>
                    <a:p>
                      <a:pPr algn="ctr" fontAlgn="b"/>
                      <a:r>
                        <a:rPr lang="en-US" sz="2400" b="1" i="0" u="none" strike="noStrike" dirty="0" smtClean="0">
                          <a:solidFill>
                            <a:srgbClr val="000000"/>
                          </a:solidFill>
                          <a:effectLst/>
                          <a:latin typeface="Calibri"/>
                        </a:rPr>
                        <a:t>Lithuania</a:t>
                      </a:r>
                      <a:endParaRPr lang="en-US"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11</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400" b="1" i="0" u="none" strike="noStrike" dirty="0" smtClean="0">
                          <a:solidFill>
                            <a:srgbClr val="000000"/>
                          </a:solidFill>
                          <a:effectLst/>
                          <a:latin typeface="Calibri"/>
                        </a:rPr>
                        <a:t>1</a:t>
                      </a:r>
                      <a:r>
                        <a:rPr lang="en-US" sz="2400" b="1" i="0" u="none" strike="noStrike" dirty="0" smtClean="0">
                          <a:solidFill>
                            <a:srgbClr val="000000"/>
                          </a:solidFill>
                          <a:effectLst/>
                          <a:latin typeface="Calibri"/>
                        </a:rPr>
                        <a:t>7</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706">
                <a:tc>
                  <a:txBody>
                    <a:bodyPr/>
                    <a:lstStyle/>
                    <a:p>
                      <a:pPr algn="ctr" fontAlgn="b"/>
                      <a:r>
                        <a:rPr lang="en-US" sz="2400" b="1" i="0" u="none" strike="noStrike" dirty="0">
                          <a:solidFill>
                            <a:srgbClr val="000000"/>
                          </a:solidFill>
                          <a:effectLst/>
                          <a:latin typeface="Calibri"/>
                        </a:rPr>
                        <a:t>Spain</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11</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62</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706">
                <a:tc>
                  <a:txBody>
                    <a:bodyPr/>
                    <a:lstStyle/>
                    <a:p>
                      <a:pPr algn="ctr" fontAlgn="b"/>
                      <a:r>
                        <a:rPr lang="en-US" sz="2400" b="1" i="0" u="none" strike="noStrike" dirty="0" smtClean="0">
                          <a:solidFill>
                            <a:srgbClr val="000000"/>
                          </a:solidFill>
                          <a:effectLst/>
                          <a:latin typeface="Calibri"/>
                        </a:rPr>
                        <a:t>Estonia</a:t>
                      </a:r>
                      <a:endParaRPr lang="en-US"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10</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12</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706">
                <a:tc>
                  <a:txBody>
                    <a:bodyPr/>
                    <a:lstStyle/>
                    <a:p>
                      <a:pPr algn="ctr" fontAlgn="b"/>
                      <a:r>
                        <a:rPr lang="en-US" sz="2400" b="1" i="0" u="none" strike="noStrike" dirty="0">
                          <a:solidFill>
                            <a:srgbClr val="000000"/>
                          </a:solidFill>
                          <a:effectLst/>
                          <a:latin typeface="Calibri"/>
                        </a:rPr>
                        <a:t>Germany</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9</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400" b="1" i="0" u="none" strike="noStrike" dirty="0" smtClean="0">
                          <a:solidFill>
                            <a:srgbClr val="000000"/>
                          </a:solidFill>
                          <a:effectLst/>
                          <a:latin typeface="Calibri"/>
                        </a:rPr>
                        <a:t>2</a:t>
                      </a:r>
                      <a:r>
                        <a:rPr lang="en-US" sz="2400" b="1" i="0" u="none" strike="noStrike" dirty="0" smtClean="0">
                          <a:solidFill>
                            <a:srgbClr val="000000"/>
                          </a:solidFill>
                          <a:effectLst/>
                          <a:latin typeface="Calibri"/>
                        </a:rPr>
                        <a:t>9</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706">
                <a:tc>
                  <a:txBody>
                    <a:bodyPr/>
                    <a:lstStyle/>
                    <a:p>
                      <a:pPr algn="ctr" fontAlgn="b"/>
                      <a:r>
                        <a:rPr lang="en-US" sz="2400" b="1" i="0" u="none" strike="noStrike" dirty="0">
                          <a:solidFill>
                            <a:srgbClr val="000000"/>
                          </a:solidFill>
                          <a:effectLst/>
                          <a:latin typeface="Calibri"/>
                        </a:rPr>
                        <a:t>Greece</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9</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400" b="1" i="0" u="none" strike="noStrike" dirty="0">
                          <a:solidFill>
                            <a:srgbClr val="000000"/>
                          </a:solidFill>
                          <a:effectLst/>
                          <a:latin typeface="Calibri"/>
                        </a:rPr>
                        <a:t>13</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706">
                <a:tc>
                  <a:txBody>
                    <a:bodyPr/>
                    <a:lstStyle/>
                    <a:p>
                      <a:pPr algn="ctr" fontAlgn="b"/>
                      <a:r>
                        <a:rPr lang="en-US" sz="2400" b="1" i="0" u="none" strike="noStrike" dirty="0">
                          <a:solidFill>
                            <a:srgbClr val="000000"/>
                          </a:solidFill>
                          <a:effectLst/>
                          <a:latin typeface="Calibri"/>
                        </a:rPr>
                        <a:t>France</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8</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46</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706">
                <a:tc>
                  <a:txBody>
                    <a:bodyPr/>
                    <a:lstStyle/>
                    <a:p>
                      <a:pPr algn="ctr" fontAlgn="b"/>
                      <a:r>
                        <a:rPr lang="en-US" sz="2400" b="1" i="0" u="none" strike="noStrike" dirty="0" smtClean="0">
                          <a:solidFill>
                            <a:srgbClr val="000000"/>
                          </a:solidFill>
                          <a:effectLst/>
                          <a:latin typeface="Calibri"/>
                        </a:rPr>
                        <a:t>Georgia</a:t>
                      </a:r>
                      <a:endParaRPr lang="en-US"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7</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30</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706">
                <a:tc>
                  <a:txBody>
                    <a:bodyPr/>
                    <a:lstStyle/>
                    <a:p>
                      <a:pPr algn="ctr" fontAlgn="b"/>
                      <a:r>
                        <a:rPr lang="en-US" sz="2400" b="1" i="0" u="none" strike="noStrike" dirty="0">
                          <a:solidFill>
                            <a:srgbClr val="000000"/>
                          </a:solidFill>
                          <a:effectLst/>
                          <a:latin typeface="Calibri"/>
                        </a:rPr>
                        <a:t>Austria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7</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18</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706">
                <a:tc>
                  <a:txBody>
                    <a:bodyPr/>
                    <a:lstStyle/>
                    <a:p>
                      <a:pPr algn="ctr" fontAlgn="b"/>
                      <a:r>
                        <a:rPr lang="en-US" sz="2400" b="1" i="0" u="none" strike="noStrike" dirty="0">
                          <a:solidFill>
                            <a:srgbClr val="000000"/>
                          </a:solidFill>
                          <a:effectLst/>
                          <a:latin typeface="Calibri"/>
                        </a:rPr>
                        <a:t>Ireland</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7</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6</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706">
                <a:tc>
                  <a:txBody>
                    <a:bodyPr/>
                    <a:lstStyle/>
                    <a:p>
                      <a:pPr algn="ctr" fontAlgn="b"/>
                      <a:r>
                        <a:rPr lang="en-US" sz="2400" b="1" i="0" u="none" strike="noStrike" dirty="0">
                          <a:solidFill>
                            <a:srgbClr val="000000"/>
                          </a:solidFill>
                          <a:effectLst/>
                          <a:latin typeface="Calibri"/>
                        </a:rPr>
                        <a:t>Belgium</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6</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8</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706">
                <a:tc>
                  <a:txBody>
                    <a:bodyPr/>
                    <a:lstStyle/>
                    <a:p>
                      <a:pPr algn="ctr" fontAlgn="b"/>
                      <a:r>
                        <a:rPr lang="en-US" sz="2400" b="1" i="0" u="none" strike="noStrike" dirty="0">
                          <a:solidFill>
                            <a:srgbClr val="000000"/>
                          </a:solidFill>
                          <a:effectLst/>
                          <a:latin typeface="Calibri"/>
                        </a:rPr>
                        <a:t>UK</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6</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effectLst/>
                          <a:latin typeface="Calibri"/>
                        </a:rPr>
                        <a:t>6</a:t>
                      </a:r>
                      <a:endParaRPr lang="el-GR" sz="24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8129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67222960"/>
              </p:ext>
            </p:extLst>
          </p:nvPr>
        </p:nvGraphicFramePr>
        <p:xfrm>
          <a:off x="152400" y="90481"/>
          <a:ext cx="8839200" cy="6641552"/>
        </p:xfrm>
        <a:graphic>
          <a:graphicData uri="http://schemas.openxmlformats.org/drawingml/2006/table">
            <a:tbl>
              <a:tblPr firstRow="1" bandRow="1">
                <a:tableStyleId>{5C22544A-7EE6-4342-B048-85BDC9FD1C3A}</a:tableStyleId>
              </a:tblPr>
              <a:tblGrid>
                <a:gridCol w="4105115"/>
                <a:gridCol w="2725199"/>
                <a:gridCol w="2008886"/>
              </a:tblGrid>
              <a:tr h="674601">
                <a:tc>
                  <a:txBody>
                    <a:bodyPr/>
                    <a:lstStyle/>
                    <a:p>
                      <a:pPr algn="ctr"/>
                      <a:r>
                        <a:rPr lang="en-US" sz="2000" b="1" dirty="0" smtClean="0"/>
                        <a:t>Country</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b="1" baseline="0" dirty="0" smtClean="0"/>
                        <a:t>Universities Participating</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b="1" dirty="0" smtClean="0"/>
                        <a:t>Buildings</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1282">
                <a:tc>
                  <a:txBody>
                    <a:bodyPr/>
                    <a:lstStyle/>
                    <a:p>
                      <a:pPr algn="ctr" fontAlgn="b"/>
                      <a:r>
                        <a:rPr lang="en-US" sz="1800" b="1" i="0" u="none" strike="noStrike" dirty="0">
                          <a:solidFill>
                            <a:srgbClr val="000000"/>
                          </a:solidFill>
                          <a:effectLst/>
                          <a:latin typeface="Calibri"/>
                        </a:rPr>
                        <a:t>Croatia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5</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72</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Norway</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5</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6</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Slovakia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4</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42</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Turkey</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4</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8</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Finland</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dirty="0">
                          <a:solidFill>
                            <a:srgbClr val="000000"/>
                          </a:solidFill>
                          <a:effectLst/>
                          <a:latin typeface="Calibri"/>
                        </a:rPr>
                        <a:t>4</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dirty="0">
                          <a:solidFill>
                            <a:srgbClr val="000000"/>
                          </a:solidFill>
                          <a:effectLst/>
                          <a:latin typeface="Calibri"/>
                        </a:rPr>
                        <a:t>6</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Czech Republic</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dirty="0">
                          <a:solidFill>
                            <a:srgbClr val="000000"/>
                          </a:solidFill>
                          <a:effectLst/>
                          <a:latin typeface="Calibri"/>
                        </a:rPr>
                        <a:t>4</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dirty="0">
                          <a:solidFill>
                            <a:srgbClr val="000000"/>
                          </a:solidFill>
                          <a:effectLst/>
                          <a:latin typeface="Calibri"/>
                        </a:rPr>
                        <a:t>4</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Iceland</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3</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4</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Sweden</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3</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4</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Bulgaria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3</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3</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Serbia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2</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33</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Latvia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dirty="0">
                          <a:solidFill>
                            <a:srgbClr val="000000"/>
                          </a:solidFill>
                          <a:effectLst/>
                          <a:latin typeface="Calibri"/>
                        </a:rPr>
                        <a:t>2</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a:solidFill>
                            <a:srgbClr val="000000"/>
                          </a:solidFill>
                          <a:effectLst/>
                          <a:latin typeface="Calibri"/>
                        </a:rPr>
                        <a:t>11</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Netherlands</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dirty="0">
                          <a:solidFill>
                            <a:srgbClr val="000000"/>
                          </a:solidFill>
                          <a:effectLst/>
                          <a:latin typeface="Calibri"/>
                        </a:rPr>
                        <a:t>2</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a:solidFill>
                            <a:srgbClr val="000000"/>
                          </a:solidFill>
                          <a:effectLst/>
                          <a:latin typeface="Calibri"/>
                        </a:rPr>
                        <a:t>3</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Portugal</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dirty="0">
                          <a:solidFill>
                            <a:srgbClr val="000000"/>
                          </a:solidFill>
                          <a:effectLst/>
                          <a:latin typeface="Calibri"/>
                        </a:rPr>
                        <a:t>1</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2</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Macedonia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1</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800" b="1" i="0" u="none" strike="noStrike" dirty="0" smtClean="0">
                          <a:solidFill>
                            <a:srgbClr val="000000"/>
                          </a:solidFill>
                          <a:effectLst/>
                          <a:latin typeface="Calibri"/>
                        </a:rPr>
                        <a:t>1</a:t>
                      </a:r>
                      <a:endParaRPr lang="el-GR" sz="1800" b="1" i="0" u="none" strike="noStrike" dirty="0">
                        <a:solidFill>
                          <a:srgbClr val="000000"/>
                        </a:solidFill>
                        <a:effectLst/>
                        <a:latin typeface="Calibri"/>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dirty="0">
                          <a:solidFill>
                            <a:srgbClr val="000000"/>
                          </a:solidFill>
                          <a:effectLst/>
                          <a:latin typeface="Calibri"/>
                        </a:rPr>
                        <a:t>Switzerland</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a:solidFill>
                            <a:srgbClr val="000000"/>
                          </a:solidFill>
                          <a:effectLst/>
                          <a:latin typeface="Calibri"/>
                        </a:rPr>
                        <a:t>1</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dirty="0">
                          <a:solidFill>
                            <a:srgbClr val="000000"/>
                          </a:solidFill>
                          <a:effectLst/>
                          <a:latin typeface="Calibri"/>
                        </a:rPr>
                        <a:t>1</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282">
                <a:tc>
                  <a:txBody>
                    <a:bodyPr/>
                    <a:lstStyle/>
                    <a:p>
                      <a:pPr algn="ctr" fontAlgn="b"/>
                      <a:r>
                        <a:rPr lang="en-US" sz="1800" b="1" i="0" u="none" strike="noStrike">
                          <a:solidFill>
                            <a:srgbClr val="000000"/>
                          </a:solidFill>
                          <a:effectLst/>
                          <a:latin typeface="Calibri"/>
                        </a:rPr>
                        <a:t>Denmark</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a:solidFill>
                            <a:srgbClr val="000000"/>
                          </a:solidFill>
                          <a:effectLst/>
                          <a:latin typeface="Calibri"/>
                        </a:rPr>
                        <a:t>1</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1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8957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38267056"/>
              </p:ext>
            </p:extLst>
          </p:nvPr>
        </p:nvGraphicFramePr>
        <p:xfrm>
          <a:off x="152400" y="76201"/>
          <a:ext cx="8839200" cy="6441219"/>
        </p:xfrm>
        <a:graphic>
          <a:graphicData uri="http://schemas.openxmlformats.org/drawingml/2006/table">
            <a:tbl>
              <a:tblPr firstRow="1" bandRow="1">
                <a:tableStyleId>{5C22544A-7EE6-4342-B048-85BDC9FD1C3A}</a:tableStyleId>
              </a:tblPr>
              <a:tblGrid>
                <a:gridCol w="3763224"/>
                <a:gridCol w="2625505"/>
                <a:gridCol w="2450471"/>
              </a:tblGrid>
              <a:tr h="775137">
                <a:tc>
                  <a:txBody>
                    <a:bodyPr/>
                    <a:lstStyle/>
                    <a:p>
                      <a:pPr algn="ctr"/>
                      <a:r>
                        <a:rPr lang="en-US" sz="2400" b="1" dirty="0" smtClean="0"/>
                        <a:t>Country</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1" baseline="0" dirty="0" smtClean="0"/>
                        <a:t>Universities Participating</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1" dirty="0" smtClean="0"/>
                        <a:t>Buildings</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97983">
                <a:tc>
                  <a:txBody>
                    <a:bodyPr/>
                    <a:lstStyle/>
                    <a:p>
                      <a:pPr algn="ctr" fontAlgn="b"/>
                      <a:r>
                        <a:rPr lang="en-US" sz="2800" b="1" i="0" u="none" strike="noStrike" dirty="0">
                          <a:solidFill>
                            <a:srgbClr val="000000"/>
                          </a:solidFill>
                          <a:effectLst/>
                          <a:latin typeface="Calibri"/>
                        </a:rPr>
                        <a:t>Hungary</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3</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97983">
                <a:tc>
                  <a:txBody>
                    <a:bodyPr/>
                    <a:lstStyle/>
                    <a:p>
                      <a:pPr algn="ctr" fontAlgn="b"/>
                      <a:r>
                        <a:rPr lang="en-US" sz="2800" b="1" i="0" u="none" strike="noStrike" dirty="0">
                          <a:solidFill>
                            <a:srgbClr val="000000"/>
                          </a:solidFill>
                          <a:effectLst/>
                          <a:latin typeface="Calibri"/>
                        </a:rPr>
                        <a:t>Cyprus</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3</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97983">
                <a:tc>
                  <a:txBody>
                    <a:bodyPr/>
                    <a:lstStyle/>
                    <a:p>
                      <a:pPr algn="ctr" fontAlgn="b"/>
                      <a:r>
                        <a:rPr lang="en-US" sz="2800" b="1" i="0" u="none" strike="noStrike" dirty="0">
                          <a:solidFill>
                            <a:srgbClr val="000000"/>
                          </a:solidFill>
                          <a:effectLst/>
                          <a:latin typeface="Calibri"/>
                        </a:rPr>
                        <a:t>Bosnia and Herzegovina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87385">
                <a:tc>
                  <a:txBody>
                    <a:bodyPr/>
                    <a:lstStyle/>
                    <a:p>
                      <a:pPr algn="ctr" fontAlgn="b"/>
                      <a:r>
                        <a:rPr lang="en-US" sz="2800" b="1" i="0" u="none" strike="noStrike" dirty="0">
                          <a:solidFill>
                            <a:srgbClr val="000000"/>
                          </a:solidFill>
                          <a:effectLst/>
                          <a:latin typeface="Calibri"/>
                        </a:rPr>
                        <a:t>Estonia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87385">
                <a:tc>
                  <a:txBody>
                    <a:bodyPr/>
                    <a:lstStyle/>
                    <a:p>
                      <a:pPr algn="ctr" fontAlgn="b"/>
                      <a:r>
                        <a:rPr lang="en-US" sz="2800" b="1" i="0" u="none" strike="noStrike" dirty="0">
                          <a:solidFill>
                            <a:srgbClr val="000000"/>
                          </a:solidFill>
                          <a:effectLst/>
                          <a:latin typeface="Calibri"/>
                        </a:rPr>
                        <a:t>Georgia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87385">
                <a:tc>
                  <a:txBody>
                    <a:bodyPr/>
                    <a:lstStyle/>
                    <a:p>
                      <a:pPr algn="ctr" fontAlgn="b"/>
                      <a:r>
                        <a:rPr lang="en-US" sz="2800" b="1" i="0" u="none" strike="noStrike" dirty="0">
                          <a:solidFill>
                            <a:srgbClr val="000000"/>
                          </a:solidFill>
                          <a:effectLst/>
                          <a:latin typeface="Calibri"/>
                        </a:rPr>
                        <a:t>Luxembourg</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87385">
                <a:tc>
                  <a:txBody>
                    <a:bodyPr/>
                    <a:lstStyle/>
                    <a:p>
                      <a:pPr algn="ctr" fontAlgn="b"/>
                      <a:r>
                        <a:rPr lang="en-US" sz="2800" b="1" i="0" u="none" strike="noStrike" dirty="0">
                          <a:solidFill>
                            <a:srgbClr val="000000"/>
                          </a:solidFill>
                          <a:effectLst/>
                          <a:latin typeface="Calibri"/>
                        </a:rPr>
                        <a:t>Malta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87385">
                <a:tc>
                  <a:txBody>
                    <a:bodyPr/>
                    <a:lstStyle/>
                    <a:p>
                      <a:pPr algn="ctr" fontAlgn="b"/>
                      <a:r>
                        <a:rPr lang="en-US" sz="2800" b="1" i="0" u="none" strike="noStrike" dirty="0">
                          <a:solidFill>
                            <a:srgbClr val="000000"/>
                          </a:solidFill>
                          <a:effectLst/>
                          <a:latin typeface="Calibri"/>
                        </a:rPr>
                        <a:t>Romania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87385">
                <a:tc>
                  <a:txBody>
                    <a:bodyPr/>
                    <a:lstStyle/>
                    <a:p>
                      <a:pPr algn="ctr" fontAlgn="b"/>
                      <a:r>
                        <a:rPr lang="en-US" sz="2800" b="1" i="0" u="none" strike="noStrike" dirty="0">
                          <a:solidFill>
                            <a:srgbClr val="000000"/>
                          </a:solidFill>
                          <a:effectLst/>
                          <a:latin typeface="Calibri"/>
                        </a:rPr>
                        <a:t>Slovenia</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l-GR" sz="2800" b="1" i="0" u="none" strike="noStrike" dirty="0">
                          <a:solidFill>
                            <a:srgbClr val="000000"/>
                          </a:solidFill>
                          <a:effectLst/>
                          <a:latin typeface="Calibri"/>
                        </a:rPr>
                        <a:t>0</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4506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University Online</a:t>
            </a:r>
            <a:endParaRPr lang="el-GR" dirty="0"/>
          </a:p>
        </p:txBody>
      </p:sp>
      <p:sp>
        <p:nvSpPr>
          <p:cNvPr id="6" name="Subtitle 5"/>
          <p:cNvSpPr>
            <a:spLocks noGrp="1"/>
          </p:cNvSpPr>
          <p:nvPr>
            <p:ph type="subTitle" idx="1"/>
          </p:nvPr>
        </p:nvSpPr>
        <p:spPr/>
        <p:txBody>
          <a:bodyPr/>
          <a:lstStyle/>
          <a:p>
            <a:endParaRPr lang="el-GR"/>
          </a:p>
        </p:txBody>
      </p:sp>
      <p:sp>
        <p:nvSpPr>
          <p:cNvPr id="7" name="Footer Placeholder 3"/>
          <p:cNvSpPr>
            <a:spLocks noGrp="1"/>
          </p:cNvSpPr>
          <p:nvPr>
            <p:ph type="ftr" sz="quarter" idx="11"/>
          </p:nvPr>
        </p:nvSpPr>
        <p:spPr>
          <a:xfrm>
            <a:off x="2098824" y="6610799"/>
            <a:ext cx="6206976" cy="144016"/>
          </a:xfrm>
        </p:spPr>
        <p:txBody>
          <a:bodyPr/>
          <a:lstStyle/>
          <a:p>
            <a:r>
              <a:rPr lang="en-US" dirty="0" err="1" smtClean="0"/>
              <a:t>MapAbility</a:t>
            </a:r>
            <a:r>
              <a:rPr lang="en-US" dirty="0" smtClean="0"/>
              <a:t>| International </a:t>
            </a:r>
            <a:r>
              <a:rPr lang="en-US" dirty="0" err="1" smtClean="0"/>
              <a:t>ExchangeAbility</a:t>
            </a:r>
            <a:r>
              <a:rPr lang="en-US" dirty="0" smtClean="0"/>
              <a:t> Coordinators Team | exchnageability@esn.org</a:t>
            </a:r>
            <a:endParaRPr lang="sv-SE" dirty="0"/>
          </a:p>
        </p:txBody>
      </p:sp>
    </p:spTree>
    <p:extLst>
      <p:ext uri="{BB962C8B-B14F-4D97-AF65-F5344CB8AC3E}">
        <p14:creationId xmlns:p14="http://schemas.microsoft.com/office/powerpoint/2010/main" val="136446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tandardSlide">
  <a:themeElements>
    <a:clrScheme name="Custom 1">
      <a:dk1>
        <a:srgbClr val="1C1C1C"/>
      </a:dk1>
      <a:lt1>
        <a:sysClr val="window" lastClr="FFFFFF"/>
      </a:lt1>
      <a:dk2>
        <a:srgbClr val="2E3192"/>
      </a:dk2>
      <a:lt2>
        <a:srgbClr val="EEECE1"/>
      </a:lt2>
      <a:accent1>
        <a:srgbClr val="00AEEF"/>
      </a:accent1>
      <a:accent2>
        <a:srgbClr val="0088B8"/>
      </a:accent2>
      <a:accent3>
        <a:srgbClr val="EC008C"/>
      </a:accent3>
      <a:accent4>
        <a:srgbClr val="B4006B"/>
      </a:accent4>
      <a:accent5>
        <a:srgbClr val="F47B20"/>
      </a:accent5>
      <a:accent6>
        <a:srgbClr val="7BC143"/>
      </a:accent6>
      <a:hlink>
        <a:srgbClr val="1F497D"/>
      </a:hlink>
      <a:folHlink>
        <a:srgbClr val="800080"/>
      </a:folHlink>
    </a:clrScheme>
    <a:fontScheme name="ESNstyle">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Sidemenu">
  <a:themeElements>
    <a:clrScheme name="Custom 1">
      <a:dk1>
        <a:srgbClr val="1C1C1C"/>
      </a:dk1>
      <a:lt1>
        <a:sysClr val="window" lastClr="FFFFFF"/>
      </a:lt1>
      <a:dk2>
        <a:srgbClr val="2E3192"/>
      </a:dk2>
      <a:lt2>
        <a:srgbClr val="EEECE1"/>
      </a:lt2>
      <a:accent1>
        <a:srgbClr val="00AEEF"/>
      </a:accent1>
      <a:accent2>
        <a:srgbClr val="0088B8"/>
      </a:accent2>
      <a:accent3>
        <a:srgbClr val="EC008C"/>
      </a:accent3>
      <a:accent4>
        <a:srgbClr val="B4006B"/>
      </a:accent4>
      <a:accent5>
        <a:srgbClr val="F47B20"/>
      </a:accent5>
      <a:accent6>
        <a:srgbClr val="7BC143"/>
      </a:accent6>
      <a:hlink>
        <a:srgbClr val="1F497D"/>
      </a:hlink>
      <a:folHlink>
        <a:srgbClr val="800080"/>
      </a:folHlink>
    </a:clrScheme>
    <a:fontScheme name="ESNstyle">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SN_fullColour_blue">
  <a:themeElements>
    <a:clrScheme name="Custom 1">
      <a:dk1>
        <a:srgbClr val="1C1C1C"/>
      </a:dk1>
      <a:lt1>
        <a:sysClr val="window" lastClr="FFFFFF"/>
      </a:lt1>
      <a:dk2>
        <a:srgbClr val="2E3192"/>
      </a:dk2>
      <a:lt2>
        <a:srgbClr val="EEECE1"/>
      </a:lt2>
      <a:accent1>
        <a:srgbClr val="00AEEF"/>
      </a:accent1>
      <a:accent2>
        <a:srgbClr val="0088B8"/>
      </a:accent2>
      <a:accent3>
        <a:srgbClr val="EC008C"/>
      </a:accent3>
      <a:accent4>
        <a:srgbClr val="B4006B"/>
      </a:accent4>
      <a:accent5>
        <a:srgbClr val="F47B20"/>
      </a:accent5>
      <a:accent6>
        <a:srgbClr val="7BC143"/>
      </a:accent6>
      <a:hlink>
        <a:srgbClr val="1F497D"/>
      </a:hlink>
      <a:folHlink>
        <a:srgbClr val="800080"/>
      </a:folHlink>
    </a:clrScheme>
    <a:fontScheme name="ESNstyle">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SN_fullColour_pink">
  <a:themeElements>
    <a:clrScheme name="Custom 1">
      <a:dk1>
        <a:srgbClr val="1C1C1C"/>
      </a:dk1>
      <a:lt1>
        <a:sysClr val="window" lastClr="FFFFFF"/>
      </a:lt1>
      <a:dk2>
        <a:srgbClr val="2E3192"/>
      </a:dk2>
      <a:lt2>
        <a:srgbClr val="EEECE1"/>
      </a:lt2>
      <a:accent1>
        <a:srgbClr val="00AEEF"/>
      </a:accent1>
      <a:accent2>
        <a:srgbClr val="0088B8"/>
      </a:accent2>
      <a:accent3>
        <a:srgbClr val="EC008C"/>
      </a:accent3>
      <a:accent4>
        <a:srgbClr val="B4006B"/>
      </a:accent4>
      <a:accent5>
        <a:srgbClr val="F47B20"/>
      </a:accent5>
      <a:accent6>
        <a:srgbClr val="7BC143"/>
      </a:accent6>
      <a:hlink>
        <a:srgbClr val="1F497D"/>
      </a:hlink>
      <a:folHlink>
        <a:srgbClr val="800080"/>
      </a:folHlink>
    </a:clrScheme>
    <a:fontScheme name="ESNstyle">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SN_fullColour_orange">
  <a:themeElements>
    <a:clrScheme name="Custom 1">
      <a:dk1>
        <a:srgbClr val="1C1C1C"/>
      </a:dk1>
      <a:lt1>
        <a:sysClr val="window" lastClr="FFFFFF"/>
      </a:lt1>
      <a:dk2>
        <a:srgbClr val="2E3192"/>
      </a:dk2>
      <a:lt2>
        <a:srgbClr val="EEECE1"/>
      </a:lt2>
      <a:accent1>
        <a:srgbClr val="00AEEF"/>
      </a:accent1>
      <a:accent2>
        <a:srgbClr val="0088B8"/>
      </a:accent2>
      <a:accent3>
        <a:srgbClr val="EC008C"/>
      </a:accent3>
      <a:accent4>
        <a:srgbClr val="B4006B"/>
      </a:accent4>
      <a:accent5>
        <a:srgbClr val="F47B20"/>
      </a:accent5>
      <a:accent6>
        <a:srgbClr val="7BC143"/>
      </a:accent6>
      <a:hlink>
        <a:srgbClr val="1F497D"/>
      </a:hlink>
      <a:folHlink>
        <a:srgbClr val="800080"/>
      </a:folHlink>
    </a:clrScheme>
    <a:fontScheme name="ESNstyle">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SN_fullColour_green">
  <a:themeElements>
    <a:clrScheme name="Custom 1">
      <a:dk1>
        <a:srgbClr val="1C1C1C"/>
      </a:dk1>
      <a:lt1>
        <a:sysClr val="window" lastClr="FFFFFF"/>
      </a:lt1>
      <a:dk2>
        <a:srgbClr val="2E3192"/>
      </a:dk2>
      <a:lt2>
        <a:srgbClr val="EEECE1"/>
      </a:lt2>
      <a:accent1>
        <a:srgbClr val="00AEEF"/>
      </a:accent1>
      <a:accent2>
        <a:srgbClr val="0088B8"/>
      </a:accent2>
      <a:accent3>
        <a:srgbClr val="EC008C"/>
      </a:accent3>
      <a:accent4>
        <a:srgbClr val="B4006B"/>
      </a:accent4>
      <a:accent5>
        <a:srgbClr val="F47B20"/>
      </a:accent5>
      <a:accent6>
        <a:srgbClr val="7BC143"/>
      </a:accent6>
      <a:hlink>
        <a:srgbClr val="1F497D"/>
      </a:hlink>
      <a:folHlink>
        <a:srgbClr val="800080"/>
      </a:folHlink>
    </a:clrScheme>
    <a:fontScheme name="ESNstyle">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orPicture_white">
  <a:themeElements>
    <a:clrScheme name="Custom 1">
      <a:dk1>
        <a:srgbClr val="1C1C1C"/>
      </a:dk1>
      <a:lt1>
        <a:sysClr val="window" lastClr="FFFFFF"/>
      </a:lt1>
      <a:dk2>
        <a:srgbClr val="2E3192"/>
      </a:dk2>
      <a:lt2>
        <a:srgbClr val="EEECE1"/>
      </a:lt2>
      <a:accent1>
        <a:srgbClr val="00AEEF"/>
      </a:accent1>
      <a:accent2>
        <a:srgbClr val="0088B8"/>
      </a:accent2>
      <a:accent3>
        <a:srgbClr val="EC008C"/>
      </a:accent3>
      <a:accent4>
        <a:srgbClr val="B4006B"/>
      </a:accent4>
      <a:accent5>
        <a:srgbClr val="F47B20"/>
      </a:accent5>
      <a:accent6>
        <a:srgbClr val="7BC143"/>
      </a:accent6>
      <a:hlink>
        <a:srgbClr val="1F497D"/>
      </a:hlink>
      <a:folHlink>
        <a:srgbClr val="800080"/>
      </a:folHlink>
    </a:clrScheme>
    <a:fontScheme name="ESNstyle">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forPicture_white">
  <a:themeElements>
    <a:clrScheme name="Custom 1">
      <a:dk1>
        <a:srgbClr val="1C1C1C"/>
      </a:dk1>
      <a:lt1>
        <a:sysClr val="window" lastClr="FFFFFF"/>
      </a:lt1>
      <a:dk2>
        <a:srgbClr val="2E3192"/>
      </a:dk2>
      <a:lt2>
        <a:srgbClr val="EEECE1"/>
      </a:lt2>
      <a:accent1>
        <a:srgbClr val="00AEEF"/>
      </a:accent1>
      <a:accent2>
        <a:srgbClr val="0088B8"/>
      </a:accent2>
      <a:accent3>
        <a:srgbClr val="EC008C"/>
      </a:accent3>
      <a:accent4>
        <a:srgbClr val="B4006B"/>
      </a:accent4>
      <a:accent5>
        <a:srgbClr val="F47B20"/>
      </a:accent5>
      <a:accent6>
        <a:srgbClr val="7BC143"/>
      </a:accent6>
      <a:hlink>
        <a:srgbClr val="1F497D"/>
      </a:hlink>
      <a:folHlink>
        <a:srgbClr val="800080"/>
      </a:folHlink>
    </a:clrScheme>
    <a:fontScheme name="ESNstyle">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standardSlide">
  <a:themeElements>
    <a:clrScheme name="Custom 1">
      <a:dk1>
        <a:srgbClr val="1C1C1C"/>
      </a:dk1>
      <a:lt1>
        <a:sysClr val="window" lastClr="FFFFFF"/>
      </a:lt1>
      <a:dk2>
        <a:srgbClr val="2E3192"/>
      </a:dk2>
      <a:lt2>
        <a:srgbClr val="EEECE1"/>
      </a:lt2>
      <a:accent1>
        <a:srgbClr val="00AEEF"/>
      </a:accent1>
      <a:accent2>
        <a:srgbClr val="0088B8"/>
      </a:accent2>
      <a:accent3>
        <a:srgbClr val="EC008C"/>
      </a:accent3>
      <a:accent4>
        <a:srgbClr val="B4006B"/>
      </a:accent4>
      <a:accent5>
        <a:srgbClr val="F47B20"/>
      </a:accent5>
      <a:accent6>
        <a:srgbClr val="7BC143"/>
      </a:accent6>
      <a:hlink>
        <a:srgbClr val="1F497D"/>
      </a:hlink>
      <a:folHlink>
        <a:srgbClr val="800080"/>
      </a:folHlink>
    </a:clrScheme>
    <a:fontScheme name="ESNstyle">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5610</TotalTime>
  <Words>1608</Words>
  <Application>Microsoft Macintosh PowerPoint</Application>
  <PresentationFormat>On-screen Show (4:3)</PresentationFormat>
  <Paragraphs>346</Paragraphs>
  <Slides>36</Slides>
  <Notes>25</Notes>
  <HiddenSlides>0</HiddenSlides>
  <MMClips>0</MMClips>
  <ScaleCrop>false</ScaleCrop>
  <HeadingPairs>
    <vt:vector size="4" baseType="variant">
      <vt:variant>
        <vt:lpstr>Theme</vt:lpstr>
      </vt:variant>
      <vt:variant>
        <vt:i4>9</vt:i4>
      </vt:variant>
      <vt:variant>
        <vt:lpstr>Slide Titles</vt:lpstr>
      </vt:variant>
      <vt:variant>
        <vt:i4>36</vt:i4>
      </vt:variant>
    </vt:vector>
  </HeadingPairs>
  <TitlesOfParts>
    <vt:vector size="45" baseType="lpstr">
      <vt:lpstr>standardSlide</vt:lpstr>
      <vt:lpstr>withSidemenu</vt:lpstr>
      <vt:lpstr>ESN_fullColour_blue</vt:lpstr>
      <vt:lpstr>ESN_fullColour_pink</vt:lpstr>
      <vt:lpstr>ESN_fullColour_orange</vt:lpstr>
      <vt:lpstr>ESN_fullColour_green</vt:lpstr>
      <vt:lpstr>forPicture_white</vt:lpstr>
      <vt:lpstr>1_forPicture_white</vt:lpstr>
      <vt:lpstr>1_standardSlide</vt:lpstr>
      <vt:lpstr>An   Project</vt:lpstr>
      <vt:lpstr>Data Analysis</vt:lpstr>
      <vt:lpstr>Data Analysis</vt:lpstr>
      <vt:lpstr>Methodology</vt:lpstr>
      <vt:lpstr>Data Analysis</vt:lpstr>
      <vt:lpstr>PowerPoint Presentation</vt:lpstr>
      <vt:lpstr>PowerPoint Presentation</vt:lpstr>
      <vt:lpstr>PowerPoint Presentation</vt:lpstr>
      <vt:lpstr>University Online</vt:lpstr>
      <vt:lpstr>University Online</vt:lpstr>
      <vt:lpstr>University Online</vt:lpstr>
      <vt:lpstr>University Online</vt:lpstr>
      <vt:lpstr>University Online</vt:lpstr>
      <vt:lpstr>Disability Unit</vt:lpstr>
      <vt:lpstr>Disability Unit</vt:lpstr>
      <vt:lpstr>Disability Unit</vt:lpstr>
      <vt:lpstr>Disability Unit</vt:lpstr>
      <vt:lpstr>Disability Unit</vt:lpstr>
      <vt:lpstr>University Services</vt:lpstr>
      <vt:lpstr>University Services</vt:lpstr>
      <vt:lpstr>University Services</vt:lpstr>
      <vt:lpstr>University Services</vt:lpstr>
      <vt:lpstr>University Services</vt:lpstr>
      <vt:lpstr>University Services</vt:lpstr>
      <vt:lpstr>Residence Halls</vt:lpstr>
      <vt:lpstr>Residence Halls</vt:lpstr>
      <vt:lpstr>Residence Halls</vt:lpstr>
      <vt:lpstr>Buildings</vt:lpstr>
      <vt:lpstr>Buildings</vt:lpstr>
      <vt:lpstr>Buildings</vt:lpstr>
      <vt:lpstr>Buildings</vt:lpstr>
      <vt:lpstr>Buildings</vt:lpstr>
      <vt:lpstr>Buildings</vt:lpstr>
      <vt:lpstr>Buildings</vt:lpstr>
      <vt:lpstr>Conclusion</vt:lpstr>
      <vt:lpstr>Thank you very much for your attention!!!</vt:lpstr>
    </vt:vector>
  </TitlesOfParts>
  <Company>Erasmus Student Network AISBL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Vasiliki Meletaki</dc:creator>
  <cp:lastModifiedBy>Thomas Pappas</cp:lastModifiedBy>
  <cp:revision>151</cp:revision>
  <dcterms:created xsi:type="dcterms:W3CDTF">2012-01-10T15:52:53Z</dcterms:created>
  <dcterms:modified xsi:type="dcterms:W3CDTF">2014-07-30T17:47:38Z</dcterms:modified>
</cp:coreProperties>
</file>